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819" r:id="rId2"/>
  </p:sldMasterIdLst>
  <p:notesMasterIdLst>
    <p:notesMasterId r:id="rId17"/>
  </p:notesMasterIdLst>
  <p:sldIdLst>
    <p:sldId id="320" r:id="rId3"/>
    <p:sldId id="310" r:id="rId4"/>
    <p:sldId id="321" r:id="rId5"/>
    <p:sldId id="322" r:id="rId6"/>
    <p:sldId id="323" r:id="rId7"/>
    <p:sldId id="324" r:id="rId8"/>
    <p:sldId id="325" r:id="rId9"/>
    <p:sldId id="327" r:id="rId10"/>
    <p:sldId id="328" r:id="rId11"/>
    <p:sldId id="326" r:id="rId12"/>
    <p:sldId id="329" r:id="rId13"/>
    <p:sldId id="330" r:id="rId14"/>
    <p:sldId id="331" r:id="rId15"/>
    <p:sldId id="319" r:id="rId16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D6"/>
    <a:srgbClr val="0AB2AE"/>
    <a:srgbClr val="66FF33"/>
    <a:srgbClr val="E20000"/>
    <a:srgbClr val="F20000"/>
    <a:srgbClr val="7EC234"/>
    <a:srgbClr val="E0AA00"/>
    <a:srgbClr val="F8A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8227" autoAdjust="0"/>
  </p:normalViewPr>
  <p:slideViewPr>
    <p:cSldViewPr>
      <p:cViewPr>
        <p:scale>
          <a:sx n="78" d="100"/>
          <a:sy n="78" d="100"/>
        </p:scale>
        <p:origin x="-834" y="-5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F1CED4D-13E6-4891-AF68-40DB07872E3B}" type="datetimeFigureOut">
              <a:rPr lang="zh-CN" altLang="en-US"/>
              <a:pPr>
                <a:defRPr/>
              </a:pPr>
              <a:t>2018/9/12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9FCEB37-E77A-4A9A-A207-3DB155F51E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460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47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D4D701-E336-4A2E-9C47-BC918341BF0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52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BCF254-C36B-4B87-A33C-CC723BAB9CD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72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6E38AB-6D1F-4191-A085-DDEBCB3EAF0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93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4BA405-637F-43F8-AAE2-7449ABB10DC9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68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C67AB8-DEAF-4598-86E1-47BA80363D08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88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D9CE54-4D26-4D09-A886-0E36BB27EA59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08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E4231E-A04E-49DC-9E7E-32540C814BC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217A0F-CE93-4342-B722-42686281DC6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49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3BEF88-B9EC-424E-B9BD-F6ACC67C9C4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70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C3D937-2878-4C6C-81BF-5EDC339F8B7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90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B13B66-FD73-46DC-BCA2-1FE31B12ECB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1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ED0C4A-F2B7-4D15-9655-3FC372CD147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D86AEDA-7B05-4C42-8B78-20980D853564}" type="datetimeFigureOut">
              <a:rPr lang="zh-CN" altLang="en-US"/>
              <a:pPr>
                <a:defRPr/>
              </a:pPr>
              <a:t>2018/9/12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C52139C-5410-4AD0-8551-C2892EFFC7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4B403D-EA3E-4D56-BF3B-FD884F423F5D}" type="datetimeFigureOut">
              <a:rPr lang="zh-CN" altLang="en-US"/>
              <a:pPr>
                <a:defRPr/>
              </a:pPr>
              <a:t>2018/9/12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1B368B9-DD07-453F-9516-9BCB923E87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57F0A7C-B858-4D48-9A59-490A37412FDA}" type="datetimeFigureOut">
              <a:rPr lang="zh-CN" altLang="en-US"/>
              <a:pPr>
                <a:defRPr/>
              </a:pPr>
              <a:t>2018/9/12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ECFDA08-470E-457B-A2CD-A649DDC57A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4E4736-4637-433C-9E8D-7246390349A2}" type="datetimeFigureOut">
              <a:rPr lang="zh-CN" altLang="en-US"/>
              <a:pPr>
                <a:defRPr/>
              </a:pPr>
              <a:t>2018/9/12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20BBC7E-CF4C-427C-9803-EC0EFBEBDF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DA2B5AC-D31E-4E5E-A646-61F2F08CBDF2}" type="datetimeFigureOut">
              <a:rPr lang="zh-CN" altLang="en-US"/>
              <a:pPr>
                <a:defRPr/>
              </a:pPr>
              <a:t>2018/9/12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17A8418-60C3-40CD-8DFA-EE7693A4BC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B89A410-CCE9-43D0-A793-360AB3350942}" type="datetimeFigureOut">
              <a:rPr lang="zh-CN" altLang="en-US"/>
              <a:pPr>
                <a:defRPr/>
              </a:pPr>
              <a:t>2018/9/12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54DDA51-806F-4FDE-B846-B17A2AD93F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D65F4DB-AB90-491A-AF8C-860BD8DE8605}" type="datetimeFigureOut">
              <a:rPr lang="zh-CN" altLang="en-US"/>
              <a:pPr>
                <a:defRPr/>
              </a:pPr>
              <a:t>2018/9/12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11CD6A8-58E3-471F-AC8D-DE8863B743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C91E14A-4D94-466A-9C8A-1313149E3840}" type="datetimeFigureOut">
              <a:rPr lang="zh-CN" altLang="en-US"/>
              <a:pPr>
                <a:defRPr/>
              </a:pPr>
              <a:t>2018/9/12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BCEDA2C-F400-4E47-A2FD-4C5FC6EDD6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68B60A1-298E-4FBB-97A0-90A6B32E40B4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A2678C2-5362-44AA-875D-D185720AF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364D351-15D5-4A60-B071-9E9453946173}" type="datetimeFigureOut">
              <a:rPr lang="zh-CN" altLang="en-US"/>
              <a:pPr>
                <a:defRPr/>
              </a:pPr>
              <a:t>2018/9/12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46A1838-FCF7-481E-A6A9-A21FFB5C43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933F57C-0CE9-45B8-8229-9251CD106A7D}" type="datetimeFigureOut">
              <a:rPr lang="zh-CN" altLang="en-US"/>
              <a:pPr>
                <a:defRPr/>
              </a:pPr>
              <a:t>2018/9/12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1A5FC1B-E80D-4FB6-B1B2-65511192F6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91C87CA-653C-42C1-8FE6-891B5101CC29}" type="datetimeFigureOut">
              <a:rPr lang="zh-CN" altLang="en-US"/>
              <a:pPr>
                <a:defRPr/>
              </a:pPr>
              <a:t>2018/9/12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EB9AED7-E7B9-4348-B8D1-58BAE3733B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  <p:sldLayoutId id="2147483841" r:id="rId21"/>
    <p:sldLayoutId id="2147483842" r:id="rId22"/>
    <p:sldLayoutId id="2147483843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946900" y="4875213"/>
            <a:ext cx="774700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48131" name="图片 1"/>
          <p:cNvPicPr>
            <a:picLocks noChangeAspect="1"/>
          </p:cNvPicPr>
          <p:nvPr userDrawn="1"/>
        </p:nvPicPr>
        <p:blipFill>
          <a:blip r:embed="rId25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  <p:sldLayoutId id="2147483883" r:id="rId18"/>
    <p:sldLayoutId id="2147483884" r:id="rId19"/>
    <p:sldLayoutId id="2147483885" r:id="rId20"/>
    <p:sldLayoutId id="2147483886" r:id="rId21"/>
    <p:sldLayoutId id="2147483887" r:id="rId22"/>
    <p:sldLayoutId id="2147483899" r:id="rId2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to Regular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to Regular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to Regular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to Regular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to Regular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to Regular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to Regular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Lato Regular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tif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5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7.png"/><Relationship Id="rId11" Type="http://schemas.openxmlformats.org/officeDocument/2006/relationships/image" Target="../media/image33.png"/><Relationship Id="rId5" Type="http://schemas.openxmlformats.org/officeDocument/2006/relationships/image" Target="../media/image4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0750" y="3175"/>
            <a:ext cx="698976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649413" y="1701800"/>
            <a:ext cx="58451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lang="zh-CN" altLang="en-US" sz="48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我们的支部有力量</a:t>
            </a:r>
          </a:p>
        </p:txBody>
      </p:sp>
      <p:cxnSp>
        <p:nvCxnSpPr>
          <p:cNvPr id="45" name="直接连接符 44"/>
          <p:cNvCxnSpPr>
            <a:cxnSpLocks noChangeShapeType="1"/>
          </p:cNvCxnSpPr>
          <p:nvPr/>
        </p:nvCxnSpPr>
        <p:spPr bwMode="auto">
          <a:xfrm>
            <a:off x="2124075" y="2574925"/>
            <a:ext cx="4895850" cy="0"/>
          </a:xfrm>
          <a:prstGeom prst="line">
            <a:avLst/>
          </a:prstGeom>
          <a:noFill/>
          <a:ln w="19050" algn="ctr">
            <a:solidFill>
              <a:srgbClr val="E20000"/>
            </a:solidFill>
            <a:round/>
            <a:headEnd/>
            <a:tailEnd/>
          </a:ln>
        </p:spPr>
      </p:cxnSp>
      <p:pic>
        <p:nvPicPr>
          <p:cNvPr id="72" name="Picture 268" descr="华表54654"/>
          <p:cNvPicPr>
            <a:picLocks noChangeAspect="1" noChangeArrowheads="1"/>
          </p:cNvPicPr>
          <p:nvPr/>
        </p:nvPicPr>
        <p:blipFill>
          <a:blip r:embed="rId6"/>
          <a:srcRect t="1273"/>
          <a:stretch>
            <a:fillRect/>
          </a:stretch>
        </p:blipFill>
        <p:spPr bwMode="auto">
          <a:xfrm>
            <a:off x="-180975" y="0"/>
            <a:ext cx="2316163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69" descr="鸽子上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979712" y="31706"/>
            <a:ext cx="1655476" cy="1986938"/>
          </a:xfrm>
          <a:prstGeom prst="rect">
            <a:avLst/>
          </a:prstGeom>
          <a:noFill/>
          <a:extLst/>
        </p:spPr>
      </p:pic>
      <p:pic>
        <p:nvPicPr>
          <p:cNvPr id="8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932363" y="-1244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3" descr="C:\Users\Administrator\Desktop\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863975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27800" y="2716213"/>
            <a:ext cx="2652713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4" name="Group 550"/>
          <p:cNvGrpSpPr>
            <a:grpSpLocks/>
          </p:cNvGrpSpPr>
          <p:nvPr/>
        </p:nvGrpSpPr>
        <p:grpSpPr bwMode="auto">
          <a:xfrm>
            <a:off x="5776913" y="1782763"/>
            <a:ext cx="2971800" cy="2967037"/>
            <a:chOff x="295" y="3475"/>
            <a:chExt cx="1407" cy="1407"/>
          </a:xfrm>
        </p:grpSpPr>
        <p:sp>
          <p:nvSpPr>
            <p:cNvPr id="73741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D1D1D1">
                    <a:alpha val="12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6000">
                <a:latin typeface="Calibri" pitchFamily="34" charset="0"/>
                <a:ea typeface="华文彩云"/>
                <a:cs typeface="华文彩云"/>
              </a:endParaRPr>
            </a:p>
          </p:txBody>
        </p:sp>
        <p:grpSp>
          <p:nvGrpSpPr>
            <p:cNvPr id="73742" name="Group 552"/>
            <p:cNvGrpSpPr>
              <a:grpSpLocks/>
            </p:cNvGrpSpPr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73743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6000">
                  <a:latin typeface="Calibri" pitchFamily="34" charset="0"/>
                  <a:ea typeface="华文彩云"/>
                  <a:cs typeface="华文彩云"/>
                </a:endParaRPr>
              </a:p>
            </p:txBody>
          </p:sp>
          <p:grpSp>
            <p:nvGrpSpPr>
              <p:cNvPr id="73744" name="Group 554"/>
              <p:cNvGrpSpPr>
                <a:grpSpLocks/>
              </p:cNvGrpSpPr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73745" name="Group 555"/>
                <p:cNvGrpSpPr>
                  <a:grpSpLocks/>
                </p:cNvGrpSpPr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73759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73767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3771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6000">
                          <a:latin typeface="Calibri" pitchFamily="34" charset="0"/>
                          <a:ea typeface="华文彩云"/>
                          <a:cs typeface="华文彩云"/>
                        </a:endParaRPr>
                      </a:p>
                    </p:txBody>
                  </p:sp>
                  <p:sp>
                    <p:nvSpPr>
                      <p:cNvPr id="73772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10800000" wrap="none" anchor="ctr"/>
                      <a:lstStyle/>
                      <a:p>
                        <a:endParaRPr lang="zh-CN" altLang="en-US" sz="6000">
                          <a:latin typeface="Calibri" pitchFamily="34" charset="0"/>
                          <a:ea typeface="华文彩云"/>
                          <a:cs typeface="华文彩云"/>
                        </a:endParaRPr>
                      </a:p>
                    </p:txBody>
                  </p:sp>
                </p:grpSp>
                <p:grpSp>
                  <p:nvGrpSpPr>
                    <p:cNvPr id="73768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3769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/>
                      <a:p>
                        <a:endParaRPr lang="zh-CN" altLang="en-US" sz="6000">
                          <a:latin typeface="Calibri" pitchFamily="34" charset="0"/>
                          <a:ea typeface="华文彩云"/>
                          <a:cs typeface="华文彩云"/>
                        </a:endParaRPr>
                      </a:p>
                    </p:txBody>
                  </p:sp>
                  <p:sp>
                    <p:nvSpPr>
                      <p:cNvPr id="73770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endParaRPr lang="zh-CN" altLang="en-US" sz="6000">
                          <a:latin typeface="Calibri" pitchFamily="34" charset="0"/>
                          <a:ea typeface="华文彩云"/>
                          <a:cs typeface="华文彩云"/>
                        </a:endParaRPr>
                      </a:p>
                    </p:txBody>
                  </p:sp>
                </p:grpSp>
              </p:grpSp>
              <p:grpSp>
                <p:nvGrpSpPr>
                  <p:cNvPr id="73760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73761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3765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/>
                      <a:p>
                        <a:endParaRPr lang="zh-CN" altLang="en-US" sz="6000">
                          <a:latin typeface="Calibri" pitchFamily="34" charset="0"/>
                          <a:ea typeface="华文彩云"/>
                          <a:cs typeface="华文彩云"/>
                        </a:endParaRPr>
                      </a:p>
                    </p:txBody>
                  </p:sp>
                  <p:sp>
                    <p:nvSpPr>
                      <p:cNvPr id="73766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10800000" wrap="none" anchor="ctr"/>
                      <a:lstStyle/>
                      <a:p>
                        <a:endParaRPr lang="zh-CN" altLang="en-US" sz="6000">
                          <a:latin typeface="Calibri" pitchFamily="34" charset="0"/>
                          <a:ea typeface="华文彩云"/>
                          <a:cs typeface="华文彩云"/>
                        </a:endParaRPr>
                      </a:p>
                    </p:txBody>
                  </p:sp>
                </p:grpSp>
                <p:grpSp>
                  <p:nvGrpSpPr>
                    <p:cNvPr id="73762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3763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10800000" wrap="none" anchor="ctr"/>
                      <a:lstStyle/>
                      <a:p>
                        <a:endParaRPr lang="zh-CN" altLang="en-US" sz="6000">
                          <a:latin typeface="Calibri" pitchFamily="34" charset="0"/>
                          <a:ea typeface="华文彩云"/>
                          <a:cs typeface="华文彩云"/>
                        </a:endParaRPr>
                      </a:p>
                    </p:txBody>
                  </p:sp>
                  <p:sp>
                    <p:nvSpPr>
                      <p:cNvPr id="73764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endParaRPr lang="zh-CN" altLang="en-US" sz="6000">
                          <a:latin typeface="Calibri" pitchFamily="34" charset="0"/>
                          <a:ea typeface="华文彩云"/>
                          <a:cs typeface="华文彩云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73746" name="Group 570"/>
                <p:cNvGrpSpPr>
                  <a:grpSpLocks/>
                </p:cNvGrpSpPr>
                <p:nvPr/>
              </p:nvGrpSpPr>
              <p:grpSpPr bwMode="auto">
                <a:xfrm rot="1320000">
                  <a:off x="-3742" y="-521"/>
                  <a:ext cx="1542" cy="1546"/>
                  <a:chOff x="-3924" y="-788"/>
                  <a:chExt cx="2202" cy="2208"/>
                </a:xfrm>
              </p:grpSpPr>
              <p:grpSp>
                <p:nvGrpSpPr>
                  <p:cNvPr id="73747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1146" cy="2202"/>
                    <a:chOff x="168" y="696"/>
                    <a:chExt cx="742" cy="1429"/>
                  </a:xfrm>
                </p:grpSpPr>
                <p:grpSp>
                  <p:nvGrpSpPr>
                    <p:cNvPr id="73755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3757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6000">
                          <a:latin typeface="Calibri" pitchFamily="34" charset="0"/>
                          <a:ea typeface="华文彩云"/>
                          <a:cs typeface="华文彩云"/>
                        </a:endParaRPr>
                      </a:p>
                    </p:txBody>
                  </p:sp>
                  <p:sp>
                    <p:nvSpPr>
                      <p:cNvPr id="73758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10800000" wrap="none" anchor="ctr"/>
                      <a:lstStyle/>
                      <a:p>
                        <a:endParaRPr lang="zh-CN" altLang="en-US" sz="6000">
                          <a:latin typeface="Calibri" pitchFamily="34" charset="0"/>
                          <a:ea typeface="华文彩云"/>
                          <a:cs typeface="华文彩云"/>
                        </a:endParaRPr>
                      </a:p>
                    </p:txBody>
                  </p:sp>
                </p:grpSp>
                <p:sp>
                  <p:nvSpPr>
                    <p:cNvPr id="73756" name="AutoShape 57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V="1">
                      <a:off x="498" y="1053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>
                        <a:alpha val="18823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 sz="6000">
                        <a:latin typeface="Calibri" pitchFamily="34" charset="0"/>
                        <a:ea typeface="华文彩云"/>
                        <a:cs typeface="华文彩云"/>
                      </a:endParaRPr>
                    </a:p>
                  </p:txBody>
                </p:sp>
              </p:grpSp>
              <p:grpSp>
                <p:nvGrpSpPr>
                  <p:cNvPr id="73748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73749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3753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10800000" vert="eaVert" wrap="none" anchor="ctr"/>
                      <a:lstStyle/>
                      <a:p>
                        <a:endParaRPr lang="zh-CN" altLang="en-US" sz="6000">
                          <a:latin typeface="Calibri" pitchFamily="34" charset="0"/>
                          <a:ea typeface="华文彩云"/>
                          <a:cs typeface="华文彩云"/>
                        </a:endParaRPr>
                      </a:p>
                    </p:txBody>
                  </p:sp>
                  <p:sp>
                    <p:nvSpPr>
                      <p:cNvPr id="73754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endParaRPr lang="zh-CN" altLang="en-US" sz="6000">
                          <a:latin typeface="Calibri" pitchFamily="34" charset="0"/>
                          <a:ea typeface="华文彩云"/>
                          <a:cs typeface="华文彩云"/>
                        </a:endParaRPr>
                      </a:p>
                    </p:txBody>
                  </p:sp>
                </p:grpSp>
                <p:grpSp>
                  <p:nvGrpSpPr>
                    <p:cNvPr id="73750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3751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10800000" wrap="none" anchor="ctr"/>
                      <a:lstStyle/>
                      <a:p>
                        <a:endParaRPr lang="zh-CN" altLang="en-US" sz="6000">
                          <a:latin typeface="Calibri" pitchFamily="34" charset="0"/>
                          <a:ea typeface="华文彩云"/>
                          <a:cs typeface="华文彩云"/>
                        </a:endParaRPr>
                      </a:p>
                    </p:txBody>
                  </p:sp>
                  <p:sp>
                    <p:nvSpPr>
                      <p:cNvPr id="73752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6000">
                          <a:latin typeface="Calibri" pitchFamily="34" charset="0"/>
                          <a:ea typeface="华文彩云"/>
                          <a:cs typeface="华文彩云"/>
                        </a:endParaR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73739" name="图片 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31913" y="195263"/>
            <a:ext cx="56261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0" name="TextBox 4"/>
          <p:cNvSpPr txBox="1">
            <a:spLocks noChangeArrowheads="1"/>
          </p:cNvSpPr>
          <p:nvPr/>
        </p:nvSpPr>
        <p:spPr bwMode="auto">
          <a:xfrm>
            <a:off x="4356100" y="2779713"/>
            <a:ext cx="27765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000" b="1">
                <a:latin typeface="Calibri" pitchFamily="34" charset="0"/>
              </a:rPr>
              <a:t>辽宁理工职业学院党委</a:t>
            </a:r>
            <a:endParaRPr lang="en-US" altLang="zh-CN" sz="2000" b="1">
              <a:latin typeface="Calibri" pitchFamily="34" charset="0"/>
            </a:endParaRPr>
          </a:p>
          <a:p>
            <a:pPr algn="r"/>
            <a:r>
              <a:rPr lang="zh-CN" altLang="en-US" sz="2000" b="1">
                <a:latin typeface="Calibri" pitchFamily="34" charset="0"/>
              </a:rPr>
              <a:t>机电工程分院党总支</a:t>
            </a:r>
            <a:endParaRPr lang="en-US" altLang="zh-CN" sz="2000" b="1">
              <a:latin typeface="Calibri" pitchFamily="34" charset="0"/>
            </a:endParaRPr>
          </a:p>
          <a:p>
            <a:pPr algn="r"/>
            <a:r>
              <a:rPr lang="zh-CN" altLang="en-US" sz="2000" b="1">
                <a:latin typeface="Calibri" pitchFamily="34" charset="0"/>
              </a:rPr>
              <a:t>学生党支部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4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9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175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175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7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175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4" grpId="0"/>
      <p:bldP spid="737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QQ图片201809120759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0650"/>
            <a:ext cx="5004048" cy="37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407150" y="195263"/>
            <a:ext cx="23161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LOGO     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添加您的公司名字</a:t>
            </a:r>
          </a:p>
        </p:txBody>
      </p: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1701800" y="708025"/>
            <a:ext cx="4584700" cy="444500"/>
            <a:chOff x="0" y="569219"/>
            <a:chExt cx="6114499" cy="592678"/>
          </a:xfrm>
        </p:grpSpPr>
        <p:sp>
          <p:nvSpPr>
            <p:cNvPr id="37" name="矩形 3"/>
            <p:cNvSpPr/>
            <p:nvPr/>
          </p:nvSpPr>
          <p:spPr>
            <a:xfrm>
              <a:off x="0" y="569219"/>
              <a:ext cx="5665651" cy="592678"/>
            </a:xfrm>
            <a:custGeom>
              <a:avLst/>
              <a:gdLst/>
              <a:ahLst/>
              <a:cxnLst/>
              <a:rect l="l" t="t" r="r" b="b"/>
              <a:pathLst>
                <a:path w="5665954" h="592678">
                  <a:moveTo>
                    <a:pt x="0" y="0"/>
                  </a:moveTo>
                  <a:lnTo>
                    <a:pt x="5391414" y="0"/>
                  </a:lnTo>
                  <a:lnTo>
                    <a:pt x="5665954" y="310986"/>
                  </a:lnTo>
                  <a:lnTo>
                    <a:pt x="5399741" y="592678"/>
                  </a:lnTo>
                  <a:lnTo>
                    <a:pt x="0" y="5926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38" name="矩形 3"/>
            <p:cNvSpPr/>
            <p:nvPr/>
          </p:nvSpPr>
          <p:spPr>
            <a:xfrm>
              <a:off x="5515330" y="569219"/>
              <a:ext cx="374745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39" name="矩形 3"/>
            <p:cNvSpPr/>
            <p:nvPr/>
          </p:nvSpPr>
          <p:spPr>
            <a:xfrm>
              <a:off x="5739754" y="569219"/>
              <a:ext cx="374745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40" name="文本框 5"/>
          <p:cNvSpPr txBox="1">
            <a:spLocks noChangeArrowheads="1"/>
          </p:cNvSpPr>
          <p:nvPr/>
        </p:nvSpPr>
        <p:spPr bwMode="auto">
          <a:xfrm>
            <a:off x="1965325" y="733425"/>
            <a:ext cx="5245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000" b="1">
                <a:solidFill>
                  <a:srgbClr val="008CD6"/>
                </a:solidFill>
                <a:latin typeface="微软雅黑"/>
                <a:ea typeface="微软雅黑"/>
                <a:cs typeface="微软雅黑"/>
              </a:rPr>
              <a:t>精心策划活动，增强集体凝聚力</a:t>
            </a:r>
            <a:endParaRPr lang="zh-CN" altLang="en-US" sz="2800" b="1">
              <a:solidFill>
                <a:srgbClr val="008CD6"/>
              </a:solidFill>
              <a:latin typeface="华文中宋"/>
              <a:ea typeface="华文中宋"/>
              <a:cs typeface="华文中宋"/>
            </a:endParaRPr>
          </a:p>
        </p:txBody>
      </p:sp>
      <p:grpSp>
        <p:nvGrpSpPr>
          <p:cNvPr id="73" name="Group 20"/>
          <p:cNvGrpSpPr>
            <a:grpSpLocks/>
          </p:cNvGrpSpPr>
          <p:nvPr/>
        </p:nvGrpSpPr>
        <p:grpSpPr bwMode="auto">
          <a:xfrm>
            <a:off x="1027113" y="595313"/>
            <a:ext cx="674687" cy="669925"/>
            <a:chOff x="0" y="0"/>
            <a:chExt cx="747186" cy="740914"/>
          </a:xfrm>
        </p:grpSpPr>
        <p:grpSp>
          <p:nvGrpSpPr>
            <p:cNvPr id="91145" name="Group 21"/>
            <p:cNvGrpSpPr>
              <a:grpSpLocks noChangeAspect="1"/>
            </p:cNvGrpSpPr>
            <p:nvPr/>
          </p:nvGrpSpPr>
          <p:grpSpPr bwMode="auto">
            <a:xfrm>
              <a:off x="3136" y="0"/>
              <a:ext cx="740914" cy="740914"/>
              <a:chOff x="0" y="0"/>
              <a:chExt cx="823237" cy="823237"/>
            </a:xfrm>
          </p:grpSpPr>
          <p:sp>
            <p:nvSpPr>
              <p:cNvPr id="91147" name="椭圆 3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500">
                  <a:solidFill>
                    <a:schemeClr val="tx2"/>
                  </a:solidFill>
                  <a:latin typeface="Calibri" pitchFamily="34" charset="0"/>
                  <a:ea typeface="方正兰亭黑_GBK"/>
                  <a:cs typeface="方正兰亭黑_GBK"/>
                </a:endParaRPr>
              </a:p>
            </p:txBody>
          </p:sp>
          <p:sp>
            <p:nvSpPr>
              <p:cNvPr id="91148" name="椭圆 39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Clr>
                    <a:srgbClr val="FF0000"/>
                  </a:buClr>
                  <a:buSzPct val="70000"/>
                </a:pPr>
                <a:endParaRPr lang="zh-CN" altLang="en-US" sz="1500">
                  <a:solidFill>
                    <a:schemeClr val="tx2"/>
                  </a:solidFill>
                  <a:latin typeface="Lato Light"/>
                  <a:ea typeface="方正兰亭黑_GBK"/>
                  <a:cs typeface="方正兰亭黑_GBK"/>
                </a:endParaRPr>
              </a:p>
            </p:txBody>
          </p:sp>
        </p:grpSp>
        <p:sp>
          <p:nvSpPr>
            <p:cNvPr id="91146" name="Rectangle 13"/>
            <p:cNvSpPr>
              <a:spLocks noChangeArrowheads="1"/>
            </p:cNvSpPr>
            <p:nvPr/>
          </p:nvSpPr>
          <p:spPr bwMode="auto">
            <a:xfrm>
              <a:off x="0" y="170402"/>
              <a:ext cx="747186" cy="358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500" b="1">
                  <a:solidFill>
                    <a:schemeClr val="bg1"/>
                  </a:solidFill>
                  <a:latin typeface="方正兰亭黑_GBK"/>
                  <a:ea typeface="方正兰亭黑_GBK"/>
                  <a:cs typeface="方正兰亭黑_GBK"/>
                </a:rPr>
                <a:t>1</a:t>
              </a:r>
              <a:endParaRPr lang="zh-CN" altLang="en-US" sz="1500" b="1">
                <a:solidFill>
                  <a:schemeClr val="bg1"/>
                </a:solidFill>
                <a:latin typeface="方正兰亭黑_GBK"/>
                <a:ea typeface="方正兰亭黑_GBK"/>
                <a:cs typeface="方正兰亭黑_GBK"/>
              </a:endParaRPr>
            </a:p>
          </p:txBody>
        </p:sp>
      </p:grpSp>
      <p:pic>
        <p:nvPicPr>
          <p:cNvPr id="91142" name="Picture 3" descr="F:\分院\照片\活动照片\大合唱\1 1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1390650"/>
            <a:ext cx="50038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3" name="Picture 4" descr="F:\分院\照片\活动照片\大合唱\1 1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12" y="1322768"/>
            <a:ext cx="4500563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4" name="Picture 5" descr="F:\分院\照片\活动照片\大合唱\1 15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1511681"/>
            <a:ext cx="4787900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1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1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1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4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4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47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标题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93186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B85E6C-F638-4E23-86ED-17374450EA02}" type="slidenum">
              <a:rPr lang="en-US" altLang="zh-CN"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CN">
              <a:ea typeface="宋体" charset="-122"/>
            </a:endParaRPr>
          </a:p>
        </p:txBody>
      </p:sp>
      <p:pic>
        <p:nvPicPr>
          <p:cNvPr id="93187" name="Picture 2" descr="C:\Users\Administrator\Desktop\QQ图片2018091117171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407150" y="195263"/>
            <a:ext cx="23161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LOGO     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添加您的公司名字</a:t>
            </a:r>
          </a:p>
        </p:txBody>
      </p:sp>
      <p:pic>
        <p:nvPicPr>
          <p:cNvPr id="94213" name="Picture 2" descr="C:\Users\Administrator\Desktop\新建文件夹\QQ图片201809101425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00175"/>
            <a:ext cx="3311525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Picture 3" descr="C:\Users\Administrator\Desktop\新建文件夹\QQ图片201809101425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2688" y="1384300"/>
            <a:ext cx="28130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5" name="Picture 5" descr="C:\Users\Administrator\Desktop\新建文件夹\QQ图片2018091118561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0063" y="198438"/>
            <a:ext cx="3078162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" name="Group 20"/>
          <p:cNvGrpSpPr>
            <a:grpSpLocks/>
          </p:cNvGrpSpPr>
          <p:nvPr/>
        </p:nvGrpSpPr>
        <p:grpSpPr bwMode="auto">
          <a:xfrm>
            <a:off x="1027113" y="595313"/>
            <a:ext cx="674687" cy="669925"/>
            <a:chOff x="0" y="0"/>
            <a:chExt cx="747186" cy="740914"/>
          </a:xfrm>
        </p:grpSpPr>
        <p:grpSp>
          <p:nvGrpSpPr>
            <p:cNvPr id="94216" name="Group 21"/>
            <p:cNvGrpSpPr>
              <a:grpSpLocks noChangeAspect="1"/>
            </p:cNvGrpSpPr>
            <p:nvPr/>
          </p:nvGrpSpPr>
          <p:grpSpPr bwMode="auto">
            <a:xfrm>
              <a:off x="3136" y="0"/>
              <a:ext cx="740914" cy="740914"/>
              <a:chOff x="0" y="0"/>
              <a:chExt cx="823237" cy="823237"/>
            </a:xfrm>
          </p:grpSpPr>
          <p:sp>
            <p:nvSpPr>
              <p:cNvPr id="94218" name="椭圆 3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500">
                  <a:solidFill>
                    <a:schemeClr val="tx2"/>
                  </a:solidFill>
                  <a:latin typeface="Calibri" pitchFamily="34" charset="0"/>
                  <a:ea typeface="方正兰亭黑_GBK"/>
                  <a:cs typeface="方正兰亭黑_GBK"/>
                </a:endParaRPr>
              </a:p>
            </p:txBody>
          </p:sp>
          <p:sp>
            <p:nvSpPr>
              <p:cNvPr id="94219" name="椭圆 39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Clr>
                    <a:srgbClr val="FF0000"/>
                  </a:buClr>
                  <a:buSzPct val="70000"/>
                </a:pPr>
                <a:endParaRPr lang="zh-CN" altLang="en-US" sz="1500">
                  <a:solidFill>
                    <a:schemeClr val="tx2"/>
                  </a:solidFill>
                  <a:latin typeface="Lato Light"/>
                  <a:ea typeface="方正兰亭黑_GBK"/>
                  <a:cs typeface="方正兰亭黑_GBK"/>
                </a:endParaRPr>
              </a:p>
            </p:txBody>
          </p:sp>
        </p:grpSp>
        <p:sp>
          <p:nvSpPr>
            <p:cNvPr id="94217" name="Rectangle 13"/>
            <p:cNvSpPr>
              <a:spLocks noChangeArrowheads="1"/>
            </p:cNvSpPr>
            <p:nvPr/>
          </p:nvSpPr>
          <p:spPr bwMode="auto">
            <a:xfrm>
              <a:off x="0" y="170402"/>
              <a:ext cx="747186" cy="358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500" b="1">
                  <a:solidFill>
                    <a:schemeClr val="bg1"/>
                  </a:solidFill>
                  <a:latin typeface="方正兰亭黑_GBK"/>
                  <a:ea typeface="方正兰亭黑_GBK"/>
                  <a:cs typeface="方正兰亭黑_GBK"/>
                </a:rPr>
                <a:t>2</a:t>
              </a:r>
              <a:endParaRPr lang="zh-CN" altLang="en-US" sz="1500" b="1">
                <a:solidFill>
                  <a:schemeClr val="bg1"/>
                </a:solidFill>
                <a:latin typeface="方正兰亭黑_GBK"/>
                <a:ea typeface="方正兰亭黑_GBK"/>
                <a:cs typeface="方正兰亭黑_GBK"/>
              </a:endParaRPr>
            </a:p>
          </p:txBody>
        </p:sp>
      </p:grp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1701800" y="708025"/>
            <a:ext cx="4584700" cy="444500"/>
            <a:chOff x="0" y="569219"/>
            <a:chExt cx="6114499" cy="592678"/>
          </a:xfrm>
        </p:grpSpPr>
        <p:sp>
          <p:nvSpPr>
            <p:cNvPr id="37" name="矩形 3"/>
            <p:cNvSpPr/>
            <p:nvPr/>
          </p:nvSpPr>
          <p:spPr>
            <a:xfrm>
              <a:off x="0" y="569219"/>
              <a:ext cx="5665651" cy="592678"/>
            </a:xfrm>
            <a:custGeom>
              <a:avLst/>
              <a:gdLst/>
              <a:ahLst/>
              <a:cxnLst/>
              <a:rect l="l" t="t" r="r" b="b"/>
              <a:pathLst>
                <a:path w="5665954" h="592678">
                  <a:moveTo>
                    <a:pt x="0" y="0"/>
                  </a:moveTo>
                  <a:lnTo>
                    <a:pt x="5391414" y="0"/>
                  </a:lnTo>
                  <a:lnTo>
                    <a:pt x="5665954" y="310986"/>
                  </a:lnTo>
                  <a:lnTo>
                    <a:pt x="5399741" y="592678"/>
                  </a:lnTo>
                  <a:lnTo>
                    <a:pt x="0" y="5926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38" name="矩形 3"/>
            <p:cNvSpPr/>
            <p:nvPr/>
          </p:nvSpPr>
          <p:spPr>
            <a:xfrm>
              <a:off x="5515330" y="569219"/>
              <a:ext cx="374745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39" name="矩形 3"/>
            <p:cNvSpPr/>
            <p:nvPr/>
          </p:nvSpPr>
          <p:spPr>
            <a:xfrm>
              <a:off x="5739754" y="569219"/>
              <a:ext cx="374745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40" name="文本框 5"/>
          <p:cNvSpPr txBox="1">
            <a:spLocks noChangeArrowheads="1"/>
          </p:cNvSpPr>
          <p:nvPr/>
        </p:nvSpPr>
        <p:spPr bwMode="auto">
          <a:xfrm>
            <a:off x="1965325" y="733425"/>
            <a:ext cx="5245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000" b="1">
                <a:solidFill>
                  <a:srgbClr val="008CD6"/>
                </a:solidFill>
                <a:latin typeface="微软雅黑"/>
                <a:ea typeface="微软雅黑"/>
                <a:cs typeface="微软雅黑"/>
              </a:rPr>
              <a:t>注重活动育人，促进学生转变</a:t>
            </a:r>
            <a:endParaRPr lang="zh-CN" altLang="en-US" sz="2800" b="1">
              <a:solidFill>
                <a:srgbClr val="008CD6"/>
              </a:solidFill>
              <a:latin typeface="华文中宋"/>
              <a:ea typeface="华文中宋"/>
              <a:cs typeface="华文中宋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3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3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4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4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407150" y="195263"/>
            <a:ext cx="23161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LOGO     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添加您的公司名字</a:t>
            </a:r>
          </a:p>
        </p:txBody>
      </p:sp>
      <p:pic>
        <p:nvPicPr>
          <p:cNvPr id="96261" name="Picture 2" descr="C:\Users\Administrator\Desktop\xinwen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42875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3" descr="C:\Users\Administrator\Desktop\新建文件夹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195263"/>
            <a:ext cx="6275387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" name="Group 20"/>
          <p:cNvGrpSpPr>
            <a:grpSpLocks/>
          </p:cNvGrpSpPr>
          <p:nvPr/>
        </p:nvGrpSpPr>
        <p:grpSpPr bwMode="auto">
          <a:xfrm>
            <a:off x="1027113" y="595313"/>
            <a:ext cx="674687" cy="669925"/>
            <a:chOff x="0" y="0"/>
            <a:chExt cx="747186" cy="740914"/>
          </a:xfrm>
        </p:grpSpPr>
        <p:grpSp>
          <p:nvGrpSpPr>
            <p:cNvPr id="96263" name="Group 21"/>
            <p:cNvGrpSpPr>
              <a:grpSpLocks noChangeAspect="1"/>
            </p:cNvGrpSpPr>
            <p:nvPr/>
          </p:nvGrpSpPr>
          <p:grpSpPr bwMode="auto">
            <a:xfrm>
              <a:off x="3136" y="0"/>
              <a:ext cx="740914" cy="740914"/>
              <a:chOff x="0" y="0"/>
              <a:chExt cx="823237" cy="823237"/>
            </a:xfrm>
          </p:grpSpPr>
          <p:sp>
            <p:nvSpPr>
              <p:cNvPr id="96265" name="椭圆 3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500">
                  <a:solidFill>
                    <a:schemeClr val="tx2"/>
                  </a:solidFill>
                  <a:latin typeface="Calibri" pitchFamily="34" charset="0"/>
                  <a:ea typeface="方正兰亭黑_GBK"/>
                  <a:cs typeface="方正兰亭黑_GBK"/>
                </a:endParaRPr>
              </a:p>
            </p:txBody>
          </p:sp>
          <p:sp>
            <p:nvSpPr>
              <p:cNvPr id="96266" name="椭圆 39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Clr>
                    <a:srgbClr val="FF0000"/>
                  </a:buClr>
                  <a:buSzPct val="70000"/>
                </a:pPr>
                <a:endParaRPr lang="zh-CN" altLang="en-US" sz="1500">
                  <a:solidFill>
                    <a:schemeClr val="tx2"/>
                  </a:solidFill>
                  <a:latin typeface="Lato Light"/>
                  <a:ea typeface="方正兰亭黑_GBK"/>
                  <a:cs typeface="方正兰亭黑_GBK"/>
                </a:endParaRPr>
              </a:p>
            </p:txBody>
          </p:sp>
        </p:grpSp>
        <p:sp>
          <p:nvSpPr>
            <p:cNvPr id="96264" name="Rectangle 13"/>
            <p:cNvSpPr>
              <a:spLocks noChangeArrowheads="1"/>
            </p:cNvSpPr>
            <p:nvPr/>
          </p:nvSpPr>
          <p:spPr bwMode="auto">
            <a:xfrm>
              <a:off x="0" y="170402"/>
              <a:ext cx="747186" cy="358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500" b="1">
                  <a:solidFill>
                    <a:schemeClr val="bg1"/>
                  </a:solidFill>
                  <a:latin typeface="方正兰亭黑_GBK"/>
                  <a:ea typeface="方正兰亭黑_GBK"/>
                  <a:cs typeface="方正兰亭黑_GBK"/>
                </a:rPr>
                <a:t>3</a:t>
              </a:r>
              <a:endParaRPr lang="zh-CN" altLang="en-US" sz="1500" b="1">
                <a:solidFill>
                  <a:schemeClr val="bg1"/>
                </a:solidFill>
                <a:latin typeface="方正兰亭黑_GBK"/>
                <a:ea typeface="方正兰亭黑_GBK"/>
                <a:cs typeface="方正兰亭黑_GBK"/>
              </a:endParaRPr>
            </a:p>
          </p:txBody>
        </p:sp>
      </p:grp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1701800" y="708025"/>
            <a:ext cx="4584700" cy="444500"/>
            <a:chOff x="0" y="569219"/>
            <a:chExt cx="6114499" cy="592678"/>
          </a:xfrm>
        </p:grpSpPr>
        <p:sp>
          <p:nvSpPr>
            <p:cNvPr id="37" name="矩形 3"/>
            <p:cNvSpPr/>
            <p:nvPr/>
          </p:nvSpPr>
          <p:spPr>
            <a:xfrm>
              <a:off x="0" y="569219"/>
              <a:ext cx="5665651" cy="592678"/>
            </a:xfrm>
            <a:custGeom>
              <a:avLst/>
              <a:gdLst/>
              <a:ahLst/>
              <a:cxnLst/>
              <a:rect l="l" t="t" r="r" b="b"/>
              <a:pathLst>
                <a:path w="5665954" h="592678">
                  <a:moveTo>
                    <a:pt x="0" y="0"/>
                  </a:moveTo>
                  <a:lnTo>
                    <a:pt x="5391414" y="0"/>
                  </a:lnTo>
                  <a:lnTo>
                    <a:pt x="5665954" y="310986"/>
                  </a:lnTo>
                  <a:lnTo>
                    <a:pt x="5399741" y="592678"/>
                  </a:lnTo>
                  <a:lnTo>
                    <a:pt x="0" y="5926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38" name="矩形 3"/>
            <p:cNvSpPr/>
            <p:nvPr/>
          </p:nvSpPr>
          <p:spPr>
            <a:xfrm>
              <a:off x="5515330" y="569219"/>
              <a:ext cx="374745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39" name="矩形 3"/>
            <p:cNvSpPr/>
            <p:nvPr/>
          </p:nvSpPr>
          <p:spPr>
            <a:xfrm>
              <a:off x="5739754" y="569219"/>
              <a:ext cx="374745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40" name="文本框 5"/>
          <p:cNvSpPr txBox="1">
            <a:spLocks noChangeArrowheads="1"/>
          </p:cNvSpPr>
          <p:nvPr/>
        </p:nvSpPr>
        <p:spPr bwMode="auto">
          <a:xfrm>
            <a:off x="1965325" y="733425"/>
            <a:ext cx="5245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000" b="1">
                <a:solidFill>
                  <a:srgbClr val="008CD6"/>
                </a:solidFill>
                <a:latin typeface="微软雅黑"/>
                <a:ea typeface="微软雅黑"/>
                <a:cs typeface="微软雅黑"/>
              </a:rPr>
              <a:t>创新活动载体，促进学生成长</a:t>
            </a:r>
            <a:endParaRPr lang="zh-CN" altLang="en-US" sz="2000" b="1">
              <a:solidFill>
                <a:srgbClr val="008CD6"/>
              </a:solidFill>
              <a:latin typeface="华文中宋"/>
              <a:ea typeface="华文中宋"/>
              <a:cs typeface="华文中宋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9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9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9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1225" y="6350"/>
            <a:ext cx="698976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68" descr="华表54654"/>
          <p:cNvPicPr>
            <a:picLocks noChangeAspect="1" noChangeArrowheads="1"/>
          </p:cNvPicPr>
          <p:nvPr/>
        </p:nvPicPr>
        <p:blipFill>
          <a:blip r:embed="rId5"/>
          <a:srcRect t="1273"/>
          <a:stretch>
            <a:fillRect/>
          </a:stretch>
        </p:blipFill>
        <p:spPr bwMode="auto">
          <a:xfrm>
            <a:off x="0" y="-38100"/>
            <a:ext cx="2316163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Administrator\Desktop\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63975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9" descr="鸽子上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979712" y="31706"/>
            <a:ext cx="1655476" cy="1986938"/>
          </a:xfrm>
          <a:prstGeom prst="rect">
            <a:avLst/>
          </a:prstGeom>
          <a:noFill/>
          <a:extLst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8338" y="1308100"/>
            <a:ext cx="25209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550"/>
          <p:cNvGrpSpPr>
            <a:grpSpLocks/>
          </p:cNvGrpSpPr>
          <p:nvPr/>
        </p:nvGrpSpPr>
        <p:grpSpPr bwMode="auto">
          <a:xfrm>
            <a:off x="2555875" y="555625"/>
            <a:ext cx="2971800" cy="2967038"/>
            <a:chOff x="295" y="3475"/>
            <a:chExt cx="1407" cy="1407"/>
          </a:xfrm>
        </p:grpSpPr>
        <p:sp>
          <p:nvSpPr>
            <p:cNvPr id="98319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D1D1D1">
                    <a:alpha val="12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6000">
                <a:latin typeface="Calibri" pitchFamily="34" charset="0"/>
                <a:ea typeface="华文彩云"/>
                <a:cs typeface="华文彩云"/>
              </a:endParaRPr>
            </a:p>
          </p:txBody>
        </p:sp>
        <p:grpSp>
          <p:nvGrpSpPr>
            <p:cNvPr id="98320" name="Group 552"/>
            <p:cNvGrpSpPr>
              <a:grpSpLocks/>
            </p:cNvGrpSpPr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98321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6000">
                  <a:latin typeface="Calibri" pitchFamily="34" charset="0"/>
                  <a:ea typeface="华文彩云"/>
                  <a:cs typeface="华文彩云"/>
                </a:endParaRPr>
              </a:p>
            </p:txBody>
          </p:sp>
          <p:grpSp>
            <p:nvGrpSpPr>
              <p:cNvPr id="98322" name="Group 554"/>
              <p:cNvGrpSpPr>
                <a:grpSpLocks/>
              </p:cNvGrpSpPr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98323" name="Group 555"/>
                <p:cNvGrpSpPr>
                  <a:grpSpLocks/>
                </p:cNvGrpSpPr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98337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98345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98349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6000">
                          <a:latin typeface="Calibri" pitchFamily="34" charset="0"/>
                          <a:ea typeface="华文彩云"/>
                          <a:cs typeface="华文彩云"/>
                        </a:endParaRPr>
                      </a:p>
                    </p:txBody>
                  </p:sp>
                  <p:sp>
                    <p:nvSpPr>
                      <p:cNvPr id="98350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10800000" wrap="none" anchor="ctr"/>
                      <a:lstStyle/>
                      <a:p>
                        <a:endParaRPr lang="zh-CN" altLang="en-US" sz="6000">
                          <a:latin typeface="Calibri" pitchFamily="34" charset="0"/>
                          <a:ea typeface="华文彩云"/>
                          <a:cs typeface="华文彩云"/>
                        </a:endParaRPr>
                      </a:p>
                    </p:txBody>
                  </p:sp>
                </p:grpSp>
                <p:grpSp>
                  <p:nvGrpSpPr>
                    <p:cNvPr id="98346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98347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6000">
                          <a:latin typeface="Calibri" pitchFamily="34" charset="0"/>
                          <a:ea typeface="华文彩云"/>
                          <a:cs typeface="华文彩云"/>
                        </a:endParaRPr>
                      </a:p>
                    </p:txBody>
                  </p:sp>
                  <p:sp>
                    <p:nvSpPr>
                      <p:cNvPr id="98348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10800000" wrap="none" anchor="ctr"/>
                      <a:lstStyle/>
                      <a:p>
                        <a:endParaRPr lang="zh-CN" altLang="en-US" sz="6000">
                          <a:latin typeface="Calibri" pitchFamily="34" charset="0"/>
                          <a:ea typeface="华文彩云"/>
                          <a:cs typeface="华文彩云"/>
                        </a:endParaRPr>
                      </a:p>
                    </p:txBody>
                  </p:sp>
                </p:grpSp>
              </p:grpSp>
              <p:grpSp>
                <p:nvGrpSpPr>
                  <p:cNvPr id="98338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98339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98343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6000">
                          <a:latin typeface="Calibri" pitchFamily="34" charset="0"/>
                          <a:ea typeface="华文彩云"/>
                          <a:cs typeface="华文彩云"/>
                        </a:endParaRPr>
                      </a:p>
                    </p:txBody>
                  </p:sp>
                  <p:sp>
                    <p:nvSpPr>
                      <p:cNvPr id="98344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10800000" wrap="none" anchor="ctr"/>
                      <a:lstStyle/>
                      <a:p>
                        <a:endParaRPr lang="zh-CN" altLang="en-US" sz="6000">
                          <a:latin typeface="Calibri" pitchFamily="34" charset="0"/>
                          <a:ea typeface="华文彩云"/>
                          <a:cs typeface="华文彩云"/>
                        </a:endParaRPr>
                      </a:p>
                    </p:txBody>
                  </p:sp>
                </p:grpSp>
                <p:grpSp>
                  <p:nvGrpSpPr>
                    <p:cNvPr id="98340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98341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10800000" wrap="none" anchor="ctr"/>
                      <a:lstStyle/>
                      <a:p>
                        <a:endParaRPr lang="zh-CN" altLang="en-US" sz="6000">
                          <a:latin typeface="Calibri" pitchFamily="34" charset="0"/>
                          <a:ea typeface="华文彩云"/>
                          <a:cs typeface="华文彩云"/>
                        </a:endParaRPr>
                      </a:p>
                    </p:txBody>
                  </p:sp>
                  <p:sp>
                    <p:nvSpPr>
                      <p:cNvPr id="98342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10800000" wrap="none" anchor="ctr"/>
                      <a:lstStyle/>
                      <a:p>
                        <a:endParaRPr lang="zh-CN" altLang="en-US" sz="6000">
                          <a:latin typeface="Calibri" pitchFamily="34" charset="0"/>
                          <a:ea typeface="华文彩云"/>
                          <a:cs typeface="华文彩云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98324" name="Group 570"/>
                <p:cNvGrpSpPr>
                  <a:grpSpLocks/>
                </p:cNvGrpSpPr>
                <p:nvPr/>
              </p:nvGrpSpPr>
              <p:grpSpPr bwMode="auto">
                <a:xfrm rot="1320000">
                  <a:off x="-3742" y="-521"/>
                  <a:ext cx="1542" cy="1546"/>
                  <a:chOff x="-3924" y="-788"/>
                  <a:chExt cx="2202" cy="2208"/>
                </a:xfrm>
              </p:grpSpPr>
              <p:grpSp>
                <p:nvGrpSpPr>
                  <p:cNvPr id="98325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1146" cy="2202"/>
                    <a:chOff x="168" y="696"/>
                    <a:chExt cx="742" cy="1429"/>
                  </a:xfrm>
                </p:grpSpPr>
                <p:grpSp>
                  <p:nvGrpSpPr>
                    <p:cNvPr id="98333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98335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6000">
                          <a:latin typeface="Calibri" pitchFamily="34" charset="0"/>
                          <a:ea typeface="华文彩云"/>
                          <a:cs typeface="华文彩云"/>
                        </a:endParaRPr>
                      </a:p>
                    </p:txBody>
                  </p:sp>
                  <p:sp>
                    <p:nvSpPr>
                      <p:cNvPr id="98336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10800000" wrap="none" anchor="ctr"/>
                      <a:lstStyle/>
                      <a:p>
                        <a:endParaRPr lang="zh-CN" altLang="en-US" sz="6000">
                          <a:latin typeface="Calibri" pitchFamily="34" charset="0"/>
                          <a:ea typeface="华文彩云"/>
                          <a:cs typeface="华文彩云"/>
                        </a:endParaRPr>
                      </a:p>
                    </p:txBody>
                  </p:sp>
                </p:grpSp>
                <p:sp>
                  <p:nvSpPr>
                    <p:cNvPr id="98334" name="AutoShape 57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V="1">
                      <a:off x="498" y="1053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>
                        <a:alpha val="18823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endParaRPr lang="zh-CN" altLang="en-US" sz="6000">
                        <a:latin typeface="Calibri" pitchFamily="34" charset="0"/>
                        <a:ea typeface="华文彩云"/>
                        <a:cs typeface="华文彩云"/>
                      </a:endParaRPr>
                    </a:p>
                  </p:txBody>
                </p:sp>
              </p:grpSp>
              <p:grpSp>
                <p:nvGrpSpPr>
                  <p:cNvPr id="98326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98327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98331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6000">
                          <a:latin typeface="Calibri" pitchFamily="34" charset="0"/>
                          <a:ea typeface="华文彩云"/>
                          <a:cs typeface="华文彩云"/>
                        </a:endParaRPr>
                      </a:p>
                    </p:txBody>
                  </p:sp>
                  <p:sp>
                    <p:nvSpPr>
                      <p:cNvPr id="98332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10800000" wrap="none" anchor="ctr"/>
                      <a:lstStyle/>
                      <a:p>
                        <a:endParaRPr lang="zh-CN" altLang="en-US" sz="6000">
                          <a:latin typeface="Calibri" pitchFamily="34" charset="0"/>
                          <a:ea typeface="华文彩云"/>
                          <a:cs typeface="华文彩云"/>
                        </a:endParaRPr>
                      </a:p>
                    </p:txBody>
                  </p:sp>
                </p:grpSp>
                <p:grpSp>
                  <p:nvGrpSpPr>
                    <p:cNvPr id="98328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98329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10800000" wrap="none" anchor="ctr"/>
                      <a:lstStyle/>
                      <a:p>
                        <a:endParaRPr lang="zh-CN" altLang="en-US" sz="6000">
                          <a:latin typeface="Calibri" pitchFamily="34" charset="0"/>
                          <a:ea typeface="华文彩云"/>
                          <a:cs typeface="华文彩云"/>
                        </a:endParaRPr>
                      </a:p>
                    </p:txBody>
                  </p:sp>
                  <p:sp>
                    <p:nvSpPr>
                      <p:cNvPr id="98330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 sz="6000">
                          <a:latin typeface="Calibri" pitchFamily="34" charset="0"/>
                          <a:ea typeface="华文彩云"/>
                          <a:cs typeface="华文彩云"/>
                        </a:endParaR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45" name="Picture 7" descr="E:\千图下载资料\54c9956e503f9\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58850" y="1643063"/>
            <a:ext cx="1947863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9" descr="E:\千图下载资料\54c9956e503f9\54c9956a9843a3e44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27538" y="1111250"/>
            <a:ext cx="41227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5" descr="E:\千图下载资料\54c9956e503f9\34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52538" y="2825750"/>
            <a:ext cx="2887662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8" descr="E:\千图下载资料\54c9956e503f9\2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12913" y="79375"/>
            <a:ext cx="127635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6" descr="E:\千图下载资料\54c9956e503f9\3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69225" y="1643063"/>
            <a:ext cx="12827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8" descr="E:\千图下载资料\54c9956e503f9\2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62875" y="3270250"/>
            <a:ext cx="12747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3165176" y="636820"/>
            <a:ext cx="2967480" cy="923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CD6"/>
                </a:solidFill>
                <a:latin typeface="+mn-lt"/>
                <a:ea typeface="+mn-ea"/>
              </a:rPr>
              <a:t>机电精神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000"/>
                            </p:stCondLst>
                            <p:childTnLst>
                              <p:par>
                                <p:cTn id="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5" name="Picture 2" descr="F:\分院\照片\办公室\1 0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165725" cy="387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6" name="Picture 3" descr="F:\分院\照片\办公室\1 0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2475" y="1708150"/>
            <a:ext cx="4581525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24"/>
          <p:cNvSpPr txBox="1">
            <a:spLocks noChangeArrowheads="1"/>
          </p:cNvSpPr>
          <p:nvPr/>
        </p:nvSpPr>
        <p:spPr bwMode="auto">
          <a:xfrm>
            <a:off x="2389188" y="301625"/>
            <a:ext cx="6405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85800"/>
            <a:r>
              <a:rPr lang="zh-CN" altLang="en-US" sz="2400" b="1">
                <a:solidFill>
                  <a:srgbClr val="080808"/>
                </a:solidFill>
                <a:latin typeface="微软雅黑"/>
                <a:ea typeface="微软雅黑"/>
                <a:cs typeface="微软雅黑"/>
              </a:rPr>
              <a:t>辽宁理工职业学院 </a:t>
            </a:r>
            <a:r>
              <a:rPr lang="zh-CN" altLang="en-US" sz="2000" b="1">
                <a:solidFill>
                  <a:srgbClr val="080808"/>
                </a:solidFill>
                <a:latin typeface="微软雅黑"/>
                <a:ea typeface="微软雅黑"/>
                <a:cs typeface="微软雅黑"/>
              </a:rPr>
              <a:t>机电工程分院党总支 </a:t>
            </a:r>
            <a:r>
              <a:rPr lang="zh-CN" altLang="en-US" b="1">
                <a:solidFill>
                  <a:srgbClr val="080808"/>
                </a:solidFill>
                <a:latin typeface="微软雅黑"/>
                <a:ea typeface="微软雅黑"/>
                <a:cs typeface="微软雅黑"/>
              </a:rPr>
              <a:t>学生党支部</a:t>
            </a:r>
            <a:endParaRPr lang="zh-CN" altLang="en-US" sz="2400" b="1">
              <a:solidFill>
                <a:srgbClr val="080808"/>
              </a:solidFill>
              <a:latin typeface="微软雅黑"/>
              <a:ea typeface="微软雅黑"/>
              <a:cs typeface="微软雅黑"/>
            </a:endParaRPr>
          </a:p>
        </p:txBody>
      </p:sp>
      <p:pic>
        <p:nvPicPr>
          <p:cNvPr id="77826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88" y="-11113"/>
            <a:ext cx="1493837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直接连接符 2"/>
          <p:cNvCxnSpPr/>
          <p:nvPr/>
        </p:nvCxnSpPr>
        <p:spPr>
          <a:xfrm flipV="1">
            <a:off x="1455738" y="762000"/>
            <a:ext cx="7705725" cy="17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496887" y="1297940"/>
            <a:ext cx="2346921" cy="2209914"/>
            <a:chOff x="1908117" y="4302011"/>
            <a:chExt cx="1312979" cy="1312977"/>
          </a:xfrm>
          <a:solidFill>
            <a:schemeClr val="accent1"/>
          </a:solidFill>
        </p:grpSpPr>
        <p:sp>
          <p:nvSpPr>
            <p:cNvPr id="13" name="椭圆 12"/>
            <p:cNvSpPr/>
            <p:nvPr/>
          </p:nvSpPr>
          <p:spPr>
            <a:xfrm>
              <a:off x="1908117" y="4302011"/>
              <a:ext cx="1312979" cy="1312977"/>
            </a:xfrm>
            <a:prstGeom prst="ellipse">
              <a:avLst/>
            </a:prstGeom>
            <a:grpFill/>
            <a:ln>
              <a:noFill/>
            </a:ln>
            <a:effectLst>
              <a:outerShdw blurRad="190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014241" y="4408135"/>
              <a:ext cx="1100728" cy="1100728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抓学习</a:t>
              </a:r>
              <a:endParaRPr lang="en-US" altLang="zh-CN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武装头脑</a:t>
              </a:r>
              <a:endParaRPr lang="en-US" altLang="zh-CN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28389" y="1266952"/>
            <a:ext cx="2311763" cy="2240902"/>
            <a:chOff x="1908117" y="4302011"/>
            <a:chExt cx="1312979" cy="1312977"/>
          </a:xfrm>
          <a:solidFill>
            <a:schemeClr val="accent1"/>
          </a:solidFill>
        </p:grpSpPr>
        <p:sp>
          <p:nvSpPr>
            <p:cNvPr id="10" name="椭圆 9"/>
            <p:cNvSpPr/>
            <p:nvPr/>
          </p:nvSpPr>
          <p:spPr>
            <a:xfrm>
              <a:off x="1908117" y="4302011"/>
              <a:ext cx="1312979" cy="1312977"/>
            </a:xfrm>
            <a:prstGeom prst="ellipse">
              <a:avLst/>
            </a:prstGeom>
            <a:grpFill/>
            <a:ln>
              <a:noFill/>
            </a:ln>
            <a:effectLst>
              <a:outerShdw blurRad="190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014241" y="4408135"/>
              <a:ext cx="1100728" cy="1100728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抓队伍</a:t>
              </a:r>
              <a:endParaRPr lang="en-US" altLang="zh-CN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凝聚力量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660232" y="1300478"/>
            <a:ext cx="2226593" cy="2207376"/>
            <a:chOff x="1908117" y="4302011"/>
            <a:chExt cx="1312979" cy="1312977"/>
          </a:xfrm>
          <a:solidFill>
            <a:schemeClr val="accent1"/>
          </a:solidFill>
        </p:grpSpPr>
        <p:sp>
          <p:nvSpPr>
            <p:cNvPr id="5" name="椭圆 4"/>
            <p:cNvSpPr/>
            <p:nvPr/>
          </p:nvSpPr>
          <p:spPr>
            <a:xfrm>
              <a:off x="1908117" y="4302011"/>
              <a:ext cx="1312979" cy="1312977"/>
            </a:xfrm>
            <a:prstGeom prst="ellipse">
              <a:avLst/>
            </a:prstGeom>
            <a:grpFill/>
            <a:ln>
              <a:noFill/>
            </a:ln>
            <a:effectLst>
              <a:outerShdw blurRad="190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014241" y="4408135"/>
              <a:ext cx="1100728" cy="1100728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抓活动</a:t>
              </a:r>
              <a:endParaRPr lang="en-US" altLang="zh-CN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寓教于乐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23850" y="4516438"/>
            <a:ext cx="8599488" cy="39846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defTabSz="685800"/>
            <a:r>
              <a:rPr lang="zh-CN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cs typeface="微软雅黑"/>
              </a:rPr>
              <a:t>让青春永驻，让生命之花绽放，让人生的每个时期都有独特的魅力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407150" y="195263"/>
            <a:ext cx="23161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LOGO     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添加您的公司名字</a:t>
            </a:r>
          </a:p>
        </p:txBody>
      </p:sp>
      <p:grpSp>
        <p:nvGrpSpPr>
          <p:cNvPr id="56" name="Group 2"/>
          <p:cNvGrpSpPr>
            <a:grpSpLocks/>
          </p:cNvGrpSpPr>
          <p:nvPr/>
        </p:nvGrpSpPr>
        <p:grpSpPr bwMode="auto">
          <a:xfrm>
            <a:off x="485775" y="1801813"/>
            <a:ext cx="2484438" cy="2484437"/>
            <a:chOff x="0" y="0"/>
            <a:chExt cx="2754000" cy="2754000"/>
          </a:xfrm>
        </p:grpSpPr>
        <p:grpSp>
          <p:nvGrpSpPr>
            <p:cNvPr id="79900" name="Group 3"/>
            <p:cNvGrpSpPr>
              <a:grpSpLocks noChangeAspect="1"/>
            </p:cNvGrpSpPr>
            <p:nvPr/>
          </p:nvGrpSpPr>
          <p:grpSpPr bwMode="auto">
            <a:xfrm>
              <a:off x="0" y="0"/>
              <a:ext cx="2754000" cy="2754000"/>
              <a:chOff x="0" y="0"/>
              <a:chExt cx="3060000" cy="3060000"/>
            </a:xfrm>
          </p:grpSpPr>
          <p:sp>
            <p:nvSpPr>
              <p:cNvPr id="59" name="椭圆 29"/>
              <p:cNvSpPr>
                <a:spLocks noChangeAspect="1"/>
              </p:cNvSpPr>
              <p:nvPr/>
            </p:nvSpPr>
            <p:spPr bwMode="auto">
              <a:xfrm>
                <a:off x="0" y="0"/>
                <a:ext cx="3060000" cy="3060000"/>
              </a:xfrm>
              <a:prstGeom prst="ellipse">
                <a:avLst/>
              </a:prstGeom>
              <a:solidFill>
                <a:srgbClr val="FFFFFF"/>
              </a:solidFill>
              <a:ln w="57150">
                <a:solidFill>
                  <a:srgbClr val="FF0000"/>
                </a:solidFill>
                <a:round/>
              </a:ln>
              <a:effec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椭圆 30"/>
              <p:cNvSpPr>
                <a:spLocks noChangeAspect="1"/>
              </p:cNvSpPr>
              <p:nvPr/>
            </p:nvSpPr>
            <p:spPr bwMode="auto">
              <a:xfrm>
                <a:off x="234633" y="234633"/>
                <a:ext cx="2590735" cy="2590735"/>
              </a:xfrm>
              <a:prstGeom prst="ellipse">
                <a:avLst/>
              </a:prstGeom>
              <a:solidFill>
                <a:srgbClr val="FF0000"/>
              </a:solidFill>
              <a:ln w="76200">
                <a:noFill/>
                <a:round/>
              </a:ln>
              <a:effec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35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9901" name="Rectangle 13"/>
            <p:cNvSpPr>
              <a:spLocks noChangeArrowheads="1"/>
            </p:cNvSpPr>
            <p:nvPr/>
          </p:nvSpPr>
          <p:spPr bwMode="auto">
            <a:xfrm>
              <a:off x="416056" y="747359"/>
              <a:ext cx="1921888" cy="1057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方正兰亭中黑_GBK"/>
                  <a:ea typeface="方正兰亭中黑_GBK"/>
                  <a:cs typeface="方正兰亭中黑_GBK"/>
                </a:rPr>
                <a:t>抓学习</a:t>
              </a:r>
              <a:endParaRPr lang="en-US" altLang="zh-CN" sz="2800" b="1">
                <a:solidFill>
                  <a:schemeClr val="bg1"/>
                </a:solidFill>
                <a:latin typeface="方正兰亭中黑_GBK"/>
                <a:ea typeface="方正兰亭中黑_GBK"/>
                <a:cs typeface="方正兰亭中黑_GBK"/>
              </a:endParaRPr>
            </a:p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方正兰亭中黑_GBK"/>
                  <a:ea typeface="方正兰亭中黑_GBK"/>
                  <a:cs typeface="方正兰亭中黑_GBK"/>
                </a:rPr>
                <a:t>武装头脑</a:t>
              </a:r>
            </a:p>
          </p:txBody>
        </p:sp>
      </p:grpSp>
      <p:grpSp>
        <p:nvGrpSpPr>
          <p:cNvPr id="61" name="Group 8"/>
          <p:cNvGrpSpPr>
            <a:grpSpLocks/>
          </p:cNvGrpSpPr>
          <p:nvPr/>
        </p:nvGrpSpPr>
        <p:grpSpPr bwMode="auto">
          <a:xfrm>
            <a:off x="2333625" y="1814513"/>
            <a:ext cx="6054725" cy="1389062"/>
            <a:chOff x="-626650" y="-1"/>
            <a:chExt cx="6201286" cy="1539341"/>
          </a:xfrm>
        </p:grpSpPr>
        <p:sp>
          <p:nvSpPr>
            <p:cNvPr id="79898" name="矩形 33"/>
            <p:cNvSpPr>
              <a:spLocks noChangeArrowheads="1"/>
            </p:cNvSpPr>
            <p:nvPr/>
          </p:nvSpPr>
          <p:spPr bwMode="auto">
            <a:xfrm>
              <a:off x="-626650" y="-1"/>
              <a:ext cx="5799941" cy="548332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rgbClr val="FF0000"/>
                </a:buClr>
                <a:buSzPct val="70000"/>
              </a:pPr>
              <a:endParaRPr lang="zh-CN" altLang="en-US" sz="1500">
                <a:solidFill>
                  <a:schemeClr val="tx2"/>
                </a:solidFill>
                <a:ea typeface="方正兰亭黑_GBK"/>
                <a:cs typeface="方正兰亭黑_GBK"/>
              </a:endParaRPr>
            </a:p>
          </p:txBody>
        </p:sp>
        <p:sp>
          <p:nvSpPr>
            <p:cNvPr id="79899" name="TextBox 146"/>
            <p:cNvSpPr txBox="1">
              <a:spLocks noChangeArrowheads="1"/>
            </p:cNvSpPr>
            <p:nvPr/>
          </p:nvSpPr>
          <p:spPr bwMode="auto">
            <a:xfrm>
              <a:off x="619238" y="1027620"/>
              <a:ext cx="4955398" cy="51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rgbClr val="00B050"/>
                  </a:solidFill>
                  <a:latin typeface="微软雅黑"/>
                  <a:ea typeface="微软雅黑"/>
                  <a:cs typeface="微软雅黑"/>
                </a:rPr>
                <a:t>交流心得、分享体会</a:t>
              </a:r>
              <a:endParaRPr lang="en-US" altLang="zh-CN" sz="2400" b="1">
                <a:solidFill>
                  <a:srgbClr val="00B050"/>
                </a:solidFill>
                <a:latin typeface="微软雅黑"/>
                <a:ea typeface="微软雅黑"/>
                <a:cs typeface="微软雅黑"/>
              </a:endParaRPr>
            </a:p>
          </p:txBody>
        </p:sp>
      </p:grpSp>
      <p:sp>
        <p:nvSpPr>
          <p:cNvPr id="79878" name="矩形 32"/>
          <p:cNvSpPr>
            <a:spLocks noChangeArrowheads="1"/>
          </p:cNvSpPr>
          <p:nvPr/>
        </p:nvSpPr>
        <p:spPr bwMode="auto">
          <a:xfrm>
            <a:off x="2863850" y="2689225"/>
            <a:ext cx="4587875" cy="536575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Clr>
                <a:srgbClr val="FF0000"/>
              </a:buClr>
              <a:buSzPct val="70000"/>
            </a:pPr>
            <a:endParaRPr lang="zh-CN" altLang="en-US" sz="1500">
              <a:solidFill>
                <a:schemeClr val="tx2"/>
              </a:solidFill>
              <a:ea typeface="方正兰亭黑_GBK"/>
              <a:cs typeface="方正兰亭黑_GBK"/>
            </a:endParaRPr>
          </a:p>
        </p:txBody>
      </p:sp>
      <p:grpSp>
        <p:nvGrpSpPr>
          <p:cNvPr id="69" name="Group 16"/>
          <p:cNvGrpSpPr>
            <a:grpSpLocks/>
          </p:cNvGrpSpPr>
          <p:nvPr/>
        </p:nvGrpSpPr>
        <p:grpSpPr bwMode="auto">
          <a:xfrm>
            <a:off x="2333625" y="3570288"/>
            <a:ext cx="4508500" cy="538162"/>
            <a:chOff x="-626650" y="0"/>
            <a:chExt cx="4998655" cy="390507"/>
          </a:xfrm>
        </p:grpSpPr>
        <p:sp>
          <p:nvSpPr>
            <p:cNvPr id="79896" name="矩形 31"/>
            <p:cNvSpPr>
              <a:spLocks noChangeArrowheads="1"/>
            </p:cNvSpPr>
            <p:nvPr/>
          </p:nvSpPr>
          <p:spPr bwMode="auto">
            <a:xfrm>
              <a:off x="-626650" y="0"/>
              <a:ext cx="4998655" cy="38838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rgbClr val="FF0000"/>
                </a:buClr>
                <a:buSzPct val="70000"/>
              </a:pPr>
              <a:endParaRPr lang="zh-CN" altLang="en-US" sz="1500">
                <a:solidFill>
                  <a:schemeClr val="tx2"/>
                </a:solidFill>
                <a:ea typeface="方正兰亭黑_GBK"/>
                <a:cs typeface="方正兰亭黑_GBK"/>
              </a:endParaRPr>
            </a:p>
          </p:txBody>
        </p:sp>
        <p:sp>
          <p:nvSpPr>
            <p:cNvPr id="79897" name="TextBox 146"/>
            <p:cNvSpPr txBox="1">
              <a:spLocks noChangeArrowheads="1"/>
            </p:cNvSpPr>
            <p:nvPr/>
          </p:nvSpPr>
          <p:spPr bwMode="auto">
            <a:xfrm>
              <a:off x="192680" y="56221"/>
              <a:ext cx="4031188" cy="334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微软雅黑"/>
                  <a:ea typeface="微软雅黑"/>
                  <a:cs typeface="微软雅黑"/>
                </a:rPr>
                <a:t>积极备课、重点提问</a:t>
              </a:r>
              <a:endParaRPr lang="en-US" altLang="zh-CN" sz="2400" b="1">
                <a:solidFill>
                  <a:srgbClr val="FF0000"/>
                </a:solidFill>
                <a:latin typeface="微软雅黑"/>
                <a:ea typeface="微软雅黑"/>
                <a:cs typeface="微软雅黑"/>
              </a:endParaRPr>
            </a:p>
          </p:txBody>
        </p:sp>
      </p:grpSp>
      <p:grpSp>
        <p:nvGrpSpPr>
          <p:cNvPr id="73" name="Group 20"/>
          <p:cNvGrpSpPr>
            <a:grpSpLocks/>
          </p:cNvGrpSpPr>
          <p:nvPr/>
        </p:nvGrpSpPr>
        <p:grpSpPr bwMode="auto">
          <a:xfrm>
            <a:off x="2295525" y="1682750"/>
            <a:ext cx="674688" cy="668338"/>
            <a:chOff x="0" y="0"/>
            <a:chExt cx="747186" cy="740914"/>
          </a:xfrm>
        </p:grpSpPr>
        <p:grpSp>
          <p:nvGrpSpPr>
            <p:cNvPr id="79892" name="Group 21"/>
            <p:cNvGrpSpPr>
              <a:grpSpLocks noChangeAspect="1"/>
            </p:cNvGrpSpPr>
            <p:nvPr/>
          </p:nvGrpSpPr>
          <p:grpSpPr bwMode="auto">
            <a:xfrm>
              <a:off x="3136" y="0"/>
              <a:ext cx="740914" cy="740914"/>
              <a:chOff x="0" y="0"/>
              <a:chExt cx="823237" cy="823237"/>
            </a:xfrm>
          </p:grpSpPr>
          <p:sp>
            <p:nvSpPr>
              <p:cNvPr id="79894" name="椭圆 3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500">
                  <a:solidFill>
                    <a:schemeClr val="tx2"/>
                  </a:solidFill>
                  <a:latin typeface="Calibri" pitchFamily="34" charset="0"/>
                  <a:ea typeface="方正兰亭黑_GBK"/>
                  <a:cs typeface="方正兰亭黑_GBK"/>
                </a:endParaRPr>
              </a:p>
            </p:txBody>
          </p:sp>
          <p:sp>
            <p:nvSpPr>
              <p:cNvPr id="79895" name="椭圆 39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Clr>
                    <a:srgbClr val="FF0000"/>
                  </a:buClr>
                  <a:buSzPct val="70000"/>
                </a:pPr>
                <a:endParaRPr lang="zh-CN" altLang="en-US" sz="1500">
                  <a:solidFill>
                    <a:schemeClr val="tx2"/>
                  </a:solidFill>
                  <a:latin typeface="Lato Light"/>
                  <a:ea typeface="方正兰亭黑_GBK"/>
                  <a:cs typeface="方正兰亭黑_GBK"/>
                </a:endParaRPr>
              </a:p>
            </p:txBody>
          </p:sp>
        </p:grpSp>
        <p:sp>
          <p:nvSpPr>
            <p:cNvPr id="79893" name="Rectangle 13"/>
            <p:cNvSpPr>
              <a:spLocks noChangeArrowheads="1"/>
            </p:cNvSpPr>
            <p:nvPr/>
          </p:nvSpPr>
          <p:spPr bwMode="auto">
            <a:xfrm>
              <a:off x="0" y="170402"/>
              <a:ext cx="747186" cy="358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500" b="1">
                  <a:solidFill>
                    <a:schemeClr val="bg1"/>
                  </a:solidFill>
                  <a:latin typeface="方正兰亭黑_GBK"/>
                  <a:ea typeface="方正兰亭黑_GBK"/>
                  <a:cs typeface="方正兰亭黑_GBK"/>
                </a:rPr>
                <a:t>1</a:t>
              </a:r>
              <a:endParaRPr lang="zh-CN" altLang="en-US" sz="1500" b="1">
                <a:solidFill>
                  <a:schemeClr val="bg1"/>
                </a:solidFill>
                <a:latin typeface="方正兰亭黑_GBK"/>
                <a:ea typeface="方正兰亭黑_GBK"/>
                <a:cs typeface="方正兰亭黑_GBK"/>
              </a:endParaRPr>
            </a:p>
          </p:txBody>
        </p:sp>
      </p:grpSp>
      <p:grpSp>
        <p:nvGrpSpPr>
          <p:cNvPr id="78" name="Group 25"/>
          <p:cNvGrpSpPr>
            <a:grpSpLocks/>
          </p:cNvGrpSpPr>
          <p:nvPr/>
        </p:nvGrpSpPr>
        <p:grpSpPr bwMode="auto">
          <a:xfrm>
            <a:off x="2827338" y="2557463"/>
            <a:ext cx="674687" cy="668337"/>
            <a:chOff x="0" y="0"/>
            <a:chExt cx="747186" cy="739990"/>
          </a:xfrm>
        </p:grpSpPr>
        <p:grpSp>
          <p:nvGrpSpPr>
            <p:cNvPr id="79888" name="Group 26"/>
            <p:cNvGrpSpPr>
              <a:grpSpLocks noChangeAspect="1"/>
            </p:cNvGrpSpPr>
            <p:nvPr/>
          </p:nvGrpSpPr>
          <p:grpSpPr bwMode="auto">
            <a:xfrm>
              <a:off x="3598" y="0"/>
              <a:ext cx="739991" cy="739990"/>
              <a:chOff x="0" y="0"/>
              <a:chExt cx="822212" cy="822211"/>
            </a:xfrm>
          </p:grpSpPr>
          <p:sp>
            <p:nvSpPr>
              <p:cNvPr id="79890" name="椭圆 3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212" cy="822211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500">
                  <a:solidFill>
                    <a:schemeClr val="tx2"/>
                  </a:solidFill>
                  <a:latin typeface="Calibri" pitchFamily="34" charset="0"/>
                  <a:ea typeface="方正兰亭黑_GBK"/>
                  <a:cs typeface="方正兰亭黑_GBK"/>
                </a:endParaRPr>
              </a:p>
            </p:txBody>
          </p:sp>
          <p:sp>
            <p:nvSpPr>
              <p:cNvPr id="79891" name="椭圆 36"/>
              <p:cNvSpPr>
                <a:spLocks noChangeAspect="1"/>
              </p:cNvSpPr>
              <p:nvPr/>
            </p:nvSpPr>
            <p:spPr bwMode="auto">
              <a:xfrm>
                <a:off x="50644" y="51168"/>
                <a:ext cx="720922" cy="71987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500">
                  <a:solidFill>
                    <a:schemeClr val="tx2"/>
                  </a:solidFill>
                  <a:latin typeface="Calibri" pitchFamily="34" charset="0"/>
                  <a:ea typeface="方正兰亭黑_GBK"/>
                  <a:cs typeface="方正兰亭黑_GBK"/>
                </a:endParaRPr>
              </a:p>
            </p:txBody>
          </p:sp>
        </p:grpSp>
        <p:sp>
          <p:nvSpPr>
            <p:cNvPr id="79889" name="Rectangle 13"/>
            <p:cNvSpPr>
              <a:spLocks noChangeArrowheads="1"/>
            </p:cNvSpPr>
            <p:nvPr/>
          </p:nvSpPr>
          <p:spPr bwMode="auto">
            <a:xfrm>
              <a:off x="0" y="169940"/>
              <a:ext cx="747186" cy="358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500" b="1">
                  <a:solidFill>
                    <a:schemeClr val="bg1"/>
                  </a:solidFill>
                  <a:latin typeface="方正兰亭黑_GBK"/>
                  <a:ea typeface="方正兰亭黑_GBK"/>
                  <a:cs typeface="方正兰亭黑_GBK"/>
                </a:rPr>
                <a:t>2</a:t>
              </a:r>
              <a:endParaRPr lang="zh-CN" altLang="en-US" sz="1500" b="1">
                <a:solidFill>
                  <a:schemeClr val="bg1"/>
                </a:solidFill>
                <a:latin typeface="方正兰亭黑_GBK"/>
                <a:ea typeface="方正兰亭黑_GBK"/>
                <a:cs typeface="方正兰亭黑_GBK"/>
              </a:endParaRPr>
            </a:p>
          </p:txBody>
        </p:sp>
      </p:grpSp>
      <p:grpSp>
        <p:nvGrpSpPr>
          <p:cNvPr id="83" name="Group 30"/>
          <p:cNvGrpSpPr>
            <a:grpSpLocks/>
          </p:cNvGrpSpPr>
          <p:nvPr/>
        </p:nvGrpSpPr>
        <p:grpSpPr bwMode="auto">
          <a:xfrm>
            <a:off x="2295525" y="3438525"/>
            <a:ext cx="674688" cy="666750"/>
            <a:chOff x="0" y="0"/>
            <a:chExt cx="747186" cy="740120"/>
          </a:xfrm>
        </p:grpSpPr>
        <p:grpSp>
          <p:nvGrpSpPr>
            <p:cNvPr id="79884" name="Group 31"/>
            <p:cNvGrpSpPr>
              <a:grpSpLocks noChangeAspect="1"/>
            </p:cNvGrpSpPr>
            <p:nvPr/>
          </p:nvGrpSpPr>
          <p:grpSpPr bwMode="auto">
            <a:xfrm>
              <a:off x="3533" y="0"/>
              <a:ext cx="740120" cy="740120"/>
              <a:chOff x="0" y="0"/>
              <a:chExt cx="822355" cy="822355"/>
            </a:xfrm>
          </p:grpSpPr>
          <p:sp>
            <p:nvSpPr>
              <p:cNvPr id="79886" name="椭圆 4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355" cy="822355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500">
                  <a:solidFill>
                    <a:schemeClr val="tx2"/>
                  </a:solidFill>
                  <a:latin typeface="Calibri" pitchFamily="34" charset="0"/>
                  <a:ea typeface="方正兰亭黑_GBK"/>
                  <a:cs typeface="方正兰亭黑_GBK"/>
                </a:endParaRPr>
              </a:p>
            </p:txBody>
          </p:sp>
          <p:sp>
            <p:nvSpPr>
              <p:cNvPr id="79887" name="椭圆 42"/>
              <p:cNvSpPr>
                <a:spLocks noChangeAspect="1"/>
              </p:cNvSpPr>
              <p:nvPr/>
            </p:nvSpPr>
            <p:spPr bwMode="auto">
              <a:xfrm>
                <a:off x="50718" y="51177"/>
                <a:ext cx="720921" cy="72000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500">
                  <a:solidFill>
                    <a:schemeClr val="tx2"/>
                  </a:solidFill>
                  <a:latin typeface="Calibri" pitchFamily="34" charset="0"/>
                  <a:ea typeface="方正兰亭黑_GBK"/>
                  <a:cs typeface="方正兰亭黑_GBK"/>
                </a:endParaRPr>
              </a:p>
            </p:txBody>
          </p:sp>
        </p:grpSp>
        <p:sp>
          <p:nvSpPr>
            <p:cNvPr id="79885" name="Rectangle 13"/>
            <p:cNvSpPr>
              <a:spLocks noChangeArrowheads="1"/>
            </p:cNvSpPr>
            <p:nvPr/>
          </p:nvSpPr>
          <p:spPr bwMode="auto">
            <a:xfrm>
              <a:off x="0" y="170005"/>
              <a:ext cx="747186" cy="358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500" b="1">
                  <a:solidFill>
                    <a:schemeClr val="bg1"/>
                  </a:solidFill>
                  <a:latin typeface="方正兰亭黑_GBK"/>
                  <a:ea typeface="方正兰亭黑_GBK"/>
                  <a:cs typeface="方正兰亭黑_GBK"/>
                </a:rPr>
                <a:t>3</a:t>
              </a:r>
              <a:endParaRPr lang="zh-CN" altLang="en-US" sz="1500" b="1">
                <a:solidFill>
                  <a:schemeClr val="bg1"/>
                </a:solidFill>
                <a:latin typeface="方正兰亭黑_GBK"/>
                <a:ea typeface="方正兰亭黑_GBK"/>
                <a:cs typeface="方正兰亭黑_GBK"/>
              </a:endParaRPr>
            </a:p>
          </p:txBody>
        </p:sp>
      </p:grpSp>
      <p:sp>
        <p:nvSpPr>
          <p:cNvPr id="79883" name="文本框 99"/>
          <p:cNvSpPr txBox="1">
            <a:spLocks noChangeArrowheads="1"/>
          </p:cNvSpPr>
          <p:nvPr/>
        </p:nvSpPr>
        <p:spPr bwMode="auto">
          <a:xfrm>
            <a:off x="2916238" y="1779588"/>
            <a:ext cx="695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008CD6"/>
                </a:solidFill>
                <a:latin typeface="华文中宋"/>
                <a:ea typeface="华文中宋"/>
                <a:cs typeface="华文中宋"/>
              </a:rPr>
              <a:t>有计划、有总结、有记载、有痕迹</a:t>
            </a:r>
            <a:endParaRPr lang="zh-CN" altLang="en-US" sz="3200" b="1">
              <a:solidFill>
                <a:srgbClr val="008CD6"/>
              </a:solidFill>
              <a:latin typeface="华文中宋"/>
              <a:ea typeface="华文中宋"/>
              <a:cs typeface="华文中宋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/>
      <p:bldP spid="798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407150" y="195263"/>
            <a:ext cx="23161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LOGO     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添加您的公司名字</a:t>
            </a:r>
          </a:p>
        </p:txBody>
      </p: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252413" y="427038"/>
            <a:ext cx="4584700" cy="444500"/>
            <a:chOff x="0" y="569219"/>
            <a:chExt cx="6114499" cy="592678"/>
          </a:xfrm>
        </p:grpSpPr>
        <p:sp>
          <p:nvSpPr>
            <p:cNvPr id="37" name="矩形 3"/>
            <p:cNvSpPr/>
            <p:nvPr/>
          </p:nvSpPr>
          <p:spPr>
            <a:xfrm>
              <a:off x="0" y="569219"/>
              <a:ext cx="5665651" cy="592678"/>
            </a:xfrm>
            <a:custGeom>
              <a:avLst/>
              <a:gdLst/>
              <a:ahLst/>
              <a:cxnLst/>
              <a:rect l="l" t="t" r="r" b="b"/>
              <a:pathLst>
                <a:path w="5665954" h="592678">
                  <a:moveTo>
                    <a:pt x="0" y="0"/>
                  </a:moveTo>
                  <a:lnTo>
                    <a:pt x="5391414" y="0"/>
                  </a:lnTo>
                  <a:lnTo>
                    <a:pt x="5665954" y="310986"/>
                  </a:lnTo>
                  <a:lnTo>
                    <a:pt x="5399741" y="592678"/>
                  </a:lnTo>
                  <a:lnTo>
                    <a:pt x="0" y="5926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38" name="矩形 3"/>
            <p:cNvSpPr/>
            <p:nvPr/>
          </p:nvSpPr>
          <p:spPr>
            <a:xfrm>
              <a:off x="5515328" y="569219"/>
              <a:ext cx="374747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39" name="矩形 3"/>
            <p:cNvSpPr/>
            <p:nvPr/>
          </p:nvSpPr>
          <p:spPr>
            <a:xfrm>
              <a:off x="5739752" y="569219"/>
              <a:ext cx="374747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grpSp>
        <p:nvGrpSpPr>
          <p:cNvPr id="56" name="Group 2"/>
          <p:cNvGrpSpPr>
            <a:grpSpLocks/>
          </p:cNvGrpSpPr>
          <p:nvPr/>
        </p:nvGrpSpPr>
        <p:grpSpPr bwMode="auto">
          <a:xfrm>
            <a:off x="485775" y="1801813"/>
            <a:ext cx="2484438" cy="2484437"/>
            <a:chOff x="0" y="0"/>
            <a:chExt cx="2754000" cy="2754000"/>
          </a:xfrm>
        </p:grpSpPr>
        <p:grpSp>
          <p:nvGrpSpPr>
            <p:cNvPr id="81939" name="Group 3"/>
            <p:cNvGrpSpPr>
              <a:grpSpLocks noChangeAspect="1"/>
            </p:cNvGrpSpPr>
            <p:nvPr/>
          </p:nvGrpSpPr>
          <p:grpSpPr bwMode="auto">
            <a:xfrm>
              <a:off x="0" y="0"/>
              <a:ext cx="2754000" cy="2754000"/>
              <a:chOff x="0" y="0"/>
              <a:chExt cx="3060000" cy="3060000"/>
            </a:xfrm>
          </p:grpSpPr>
          <p:sp>
            <p:nvSpPr>
              <p:cNvPr id="59" name="椭圆 29"/>
              <p:cNvSpPr>
                <a:spLocks noChangeAspect="1"/>
              </p:cNvSpPr>
              <p:nvPr/>
            </p:nvSpPr>
            <p:spPr bwMode="auto">
              <a:xfrm>
                <a:off x="0" y="0"/>
                <a:ext cx="3060000" cy="3060000"/>
              </a:xfrm>
              <a:prstGeom prst="ellipse">
                <a:avLst/>
              </a:prstGeom>
              <a:solidFill>
                <a:srgbClr val="FFFFFF"/>
              </a:solidFill>
              <a:ln w="57150">
                <a:solidFill>
                  <a:srgbClr val="FF0000"/>
                </a:solidFill>
                <a:round/>
              </a:ln>
              <a:effec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椭圆 30"/>
              <p:cNvSpPr>
                <a:spLocks noChangeAspect="1"/>
              </p:cNvSpPr>
              <p:nvPr/>
            </p:nvSpPr>
            <p:spPr bwMode="auto">
              <a:xfrm>
                <a:off x="234633" y="234633"/>
                <a:ext cx="2590735" cy="2590735"/>
              </a:xfrm>
              <a:prstGeom prst="ellipse">
                <a:avLst/>
              </a:prstGeom>
              <a:solidFill>
                <a:srgbClr val="FF0000"/>
              </a:solidFill>
              <a:ln w="76200">
                <a:noFill/>
                <a:round/>
              </a:ln>
              <a:effec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35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1940" name="Rectangle 13"/>
            <p:cNvSpPr>
              <a:spLocks noChangeArrowheads="1"/>
            </p:cNvSpPr>
            <p:nvPr/>
          </p:nvSpPr>
          <p:spPr bwMode="auto">
            <a:xfrm>
              <a:off x="416056" y="747359"/>
              <a:ext cx="1921888" cy="1057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方正兰亭中黑_GBK"/>
                  <a:ea typeface="方正兰亭中黑_GBK"/>
                  <a:cs typeface="方正兰亭中黑_GBK"/>
                </a:rPr>
                <a:t>抓队伍</a:t>
              </a:r>
              <a:endParaRPr lang="en-US" altLang="zh-CN" sz="2800" b="1">
                <a:solidFill>
                  <a:schemeClr val="bg1"/>
                </a:solidFill>
                <a:latin typeface="方正兰亭中黑_GBK"/>
                <a:ea typeface="方正兰亭中黑_GBK"/>
                <a:cs typeface="方正兰亭中黑_GBK"/>
              </a:endParaRPr>
            </a:p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方正兰亭中黑_GBK"/>
                  <a:ea typeface="方正兰亭中黑_GBK"/>
                  <a:cs typeface="方正兰亭中黑_GBK"/>
                </a:rPr>
                <a:t>凝聚力量</a:t>
              </a:r>
            </a:p>
          </p:txBody>
        </p:sp>
      </p:grpSp>
      <p:sp>
        <p:nvSpPr>
          <p:cNvPr id="81925" name="矩形 33"/>
          <p:cNvSpPr>
            <a:spLocks noChangeArrowheads="1"/>
          </p:cNvSpPr>
          <p:nvPr/>
        </p:nvSpPr>
        <p:spPr bwMode="auto">
          <a:xfrm>
            <a:off x="2886075" y="1752600"/>
            <a:ext cx="5664200" cy="113823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Clr>
                <a:srgbClr val="FF0000"/>
              </a:buClr>
              <a:buSzPct val="70000"/>
            </a:pPr>
            <a:endParaRPr lang="zh-CN" altLang="en-US" sz="1500">
              <a:solidFill>
                <a:schemeClr val="tx2"/>
              </a:solidFill>
              <a:ea typeface="方正兰亭黑_GBK"/>
              <a:cs typeface="方正兰亭黑_GBK"/>
            </a:endParaRPr>
          </a:p>
        </p:txBody>
      </p:sp>
      <p:grpSp>
        <p:nvGrpSpPr>
          <p:cNvPr id="73" name="Group 20"/>
          <p:cNvGrpSpPr>
            <a:grpSpLocks/>
          </p:cNvGrpSpPr>
          <p:nvPr/>
        </p:nvGrpSpPr>
        <p:grpSpPr bwMode="auto">
          <a:xfrm>
            <a:off x="2376488" y="1882775"/>
            <a:ext cx="862012" cy="903288"/>
            <a:chOff x="0" y="0"/>
            <a:chExt cx="747186" cy="740914"/>
          </a:xfrm>
        </p:grpSpPr>
        <p:grpSp>
          <p:nvGrpSpPr>
            <p:cNvPr id="81935" name="Group 21"/>
            <p:cNvGrpSpPr>
              <a:grpSpLocks noChangeAspect="1"/>
            </p:cNvGrpSpPr>
            <p:nvPr/>
          </p:nvGrpSpPr>
          <p:grpSpPr bwMode="auto">
            <a:xfrm>
              <a:off x="3136" y="0"/>
              <a:ext cx="740914" cy="740914"/>
              <a:chOff x="0" y="0"/>
              <a:chExt cx="823237" cy="823237"/>
            </a:xfrm>
          </p:grpSpPr>
          <p:sp>
            <p:nvSpPr>
              <p:cNvPr id="81937" name="椭圆 3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500">
                  <a:solidFill>
                    <a:schemeClr val="tx2"/>
                  </a:solidFill>
                  <a:latin typeface="Calibri" pitchFamily="34" charset="0"/>
                  <a:ea typeface="方正兰亭黑_GBK"/>
                  <a:cs typeface="方正兰亭黑_GBK"/>
                </a:endParaRPr>
              </a:p>
            </p:txBody>
          </p:sp>
          <p:sp>
            <p:nvSpPr>
              <p:cNvPr id="81938" name="椭圆 39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Clr>
                    <a:srgbClr val="FF0000"/>
                  </a:buClr>
                  <a:buSzPct val="70000"/>
                </a:pPr>
                <a:endParaRPr lang="zh-CN" altLang="en-US" sz="1500">
                  <a:solidFill>
                    <a:schemeClr val="tx2"/>
                  </a:solidFill>
                  <a:latin typeface="Lato Light"/>
                  <a:ea typeface="方正兰亭黑_GBK"/>
                  <a:cs typeface="方正兰亭黑_GBK"/>
                </a:endParaRPr>
              </a:p>
            </p:txBody>
          </p:sp>
        </p:grpSp>
        <p:sp>
          <p:nvSpPr>
            <p:cNvPr id="81936" name="Rectangle 13"/>
            <p:cNvSpPr>
              <a:spLocks noChangeArrowheads="1"/>
            </p:cNvSpPr>
            <p:nvPr/>
          </p:nvSpPr>
          <p:spPr bwMode="auto">
            <a:xfrm>
              <a:off x="0" y="170402"/>
              <a:ext cx="747186" cy="378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00B050"/>
                  </a:solidFill>
                  <a:latin typeface="黑体" pitchFamily="2" charset="-122"/>
                  <a:ea typeface="黑体" pitchFamily="2" charset="-122"/>
                </a:rPr>
                <a:t>一</a:t>
              </a:r>
            </a:p>
          </p:txBody>
        </p:sp>
      </p:grpSp>
      <p:sp>
        <p:nvSpPr>
          <p:cNvPr id="81927" name="文本框 99"/>
          <p:cNvSpPr txBox="1">
            <a:spLocks noChangeArrowheads="1"/>
          </p:cNvSpPr>
          <p:nvPr/>
        </p:nvSpPr>
        <p:spPr bwMode="auto">
          <a:xfrm>
            <a:off x="3238500" y="1919288"/>
            <a:ext cx="52006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00B0F0"/>
                </a:solidFill>
                <a:latin typeface="Lato Light"/>
              </a:rPr>
              <a:t>狠抓辅导员队伍建设</a:t>
            </a:r>
            <a:endParaRPr lang="en-US" altLang="zh-CN" sz="2400" b="1">
              <a:solidFill>
                <a:srgbClr val="00B0F0"/>
              </a:solidFill>
              <a:latin typeface="Lato Light"/>
            </a:endParaRPr>
          </a:p>
          <a:p>
            <a:r>
              <a:rPr lang="zh-CN" altLang="zh-CN" sz="2400" b="1">
                <a:solidFill>
                  <a:srgbClr val="00B0F0"/>
                </a:solidFill>
                <a:latin typeface="Lato Light"/>
              </a:rPr>
              <a:t>充分发挥党员在学生中的引领工作</a:t>
            </a:r>
            <a:endParaRPr lang="zh-CN" altLang="en-US" sz="3200" b="1">
              <a:solidFill>
                <a:srgbClr val="00B0F0"/>
              </a:solidFill>
              <a:latin typeface="华文中宋"/>
              <a:ea typeface="华文中宋"/>
              <a:cs typeface="华文中宋"/>
            </a:endParaRPr>
          </a:p>
        </p:txBody>
      </p:sp>
      <p:sp>
        <p:nvSpPr>
          <p:cNvPr id="81928" name="矩形 33"/>
          <p:cNvSpPr>
            <a:spLocks noChangeArrowheads="1"/>
          </p:cNvSpPr>
          <p:nvPr/>
        </p:nvSpPr>
        <p:spPr bwMode="auto">
          <a:xfrm>
            <a:off x="2928938" y="3148013"/>
            <a:ext cx="5662612" cy="1138237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Clr>
                <a:srgbClr val="FF0000"/>
              </a:buClr>
              <a:buSzPct val="70000"/>
            </a:pPr>
            <a:endParaRPr lang="zh-CN" altLang="en-US" sz="1500">
              <a:solidFill>
                <a:schemeClr val="tx2"/>
              </a:solidFill>
              <a:ea typeface="方正兰亭黑_GBK"/>
              <a:cs typeface="方正兰亭黑_GBK"/>
            </a:endParaRPr>
          </a:p>
        </p:txBody>
      </p:sp>
      <p:grpSp>
        <p:nvGrpSpPr>
          <p:cNvPr id="41" name="Group 20"/>
          <p:cNvGrpSpPr>
            <a:grpSpLocks/>
          </p:cNvGrpSpPr>
          <p:nvPr/>
        </p:nvGrpSpPr>
        <p:grpSpPr bwMode="auto">
          <a:xfrm>
            <a:off x="2419350" y="3278188"/>
            <a:ext cx="860425" cy="903287"/>
            <a:chOff x="0" y="0"/>
            <a:chExt cx="747186" cy="740914"/>
          </a:xfrm>
        </p:grpSpPr>
        <p:grpSp>
          <p:nvGrpSpPr>
            <p:cNvPr id="81931" name="Group 21"/>
            <p:cNvGrpSpPr>
              <a:grpSpLocks noChangeAspect="1"/>
            </p:cNvGrpSpPr>
            <p:nvPr/>
          </p:nvGrpSpPr>
          <p:grpSpPr bwMode="auto">
            <a:xfrm>
              <a:off x="3136" y="0"/>
              <a:ext cx="740914" cy="740914"/>
              <a:chOff x="0" y="0"/>
              <a:chExt cx="823237" cy="823237"/>
            </a:xfrm>
          </p:grpSpPr>
          <p:sp>
            <p:nvSpPr>
              <p:cNvPr id="81933" name="椭圆 3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500">
                  <a:solidFill>
                    <a:schemeClr val="tx2"/>
                  </a:solidFill>
                  <a:latin typeface="Calibri" pitchFamily="34" charset="0"/>
                  <a:ea typeface="方正兰亭黑_GBK"/>
                  <a:cs typeface="方正兰亭黑_GBK"/>
                </a:endParaRPr>
              </a:p>
            </p:txBody>
          </p:sp>
          <p:sp>
            <p:nvSpPr>
              <p:cNvPr id="81934" name="椭圆 39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Clr>
                    <a:srgbClr val="FF0000"/>
                  </a:buClr>
                  <a:buSzPct val="70000"/>
                </a:pPr>
                <a:endParaRPr lang="zh-CN" altLang="en-US" sz="1500">
                  <a:solidFill>
                    <a:schemeClr val="tx2"/>
                  </a:solidFill>
                  <a:latin typeface="Lato Light"/>
                  <a:ea typeface="方正兰亭黑_GBK"/>
                  <a:cs typeface="方正兰亭黑_GBK"/>
                </a:endParaRPr>
              </a:p>
            </p:txBody>
          </p:sp>
        </p:grpSp>
        <p:sp>
          <p:nvSpPr>
            <p:cNvPr id="81932" name="Rectangle 13"/>
            <p:cNvSpPr>
              <a:spLocks noChangeArrowheads="1"/>
            </p:cNvSpPr>
            <p:nvPr/>
          </p:nvSpPr>
          <p:spPr bwMode="auto">
            <a:xfrm>
              <a:off x="0" y="170402"/>
              <a:ext cx="747186" cy="378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00B050"/>
                  </a:solidFill>
                  <a:latin typeface="黑体" pitchFamily="2" charset="-122"/>
                  <a:ea typeface="黑体" pitchFamily="2" charset="-122"/>
                </a:rPr>
                <a:t>二</a:t>
              </a:r>
            </a:p>
          </p:txBody>
        </p:sp>
      </p:grpSp>
      <p:sp>
        <p:nvSpPr>
          <p:cNvPr id="81930" name="文本框 99"/>
          <p:cNvSpPr txBox="1">
            <a:spLocks noChangeArrowheads="1"/>
          </p:cNvSpPr>
          <p:nvPr/>
        </p:nvSpPr>
        <p:spPr bwMode="auto">
          <a:xfrm>
            <a:off x="3279775" y="3314700"/>
            <a:ext cx="52022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7030A0"/>
                </a:solidFill>
                <a:latin typeface="Lato Light"/>
              </a:rPr>
              <a:t>狠抓学生党员、积极分子队伍的建设</a:t>
            </a:r>
            <a:endParaRPr lang="en-US" altLang="zh-CN" sz="2400" b="1">
              <a:solidFill>
                <a:srgbClr val="7030A0"/>
              </a:solidFill>
              <a:latin typeface="Lato Light"/>
            </a:endParaRPr>
          </a:p>
          <a:p>
            <a:r>
              <a:rPr lang="zh-CN" altLang="zh-CN" sz="2400" b="1">
                <a:solidFill>
                  <a:srgbClr val="7030A0"/>
                </a:solidFill>
                <a:latin typeface="Lato Light"/>
              </a:rPr>
              <a:t>充分发挥</a:t>
            </a:r>
            <a:r>
              <a:rPr lang="zh-CN" altLang="en-US" sz="2400" b="1">
                <a:solidFill>
                  <a:srgbClr val="7030A0"/>
                </a:solidFill>
                <a:latin typeface="Lato Light"/>
              </a:rPr>
              <a:t>学生的榜样模范作用</a:t>
            </a:r>
            <a:endParaRPr lang="zh-CN" altLang="en-US" sz="3200" b="1">
              <a:solidFill>
                <a:srgbClr val="7030A0"/>
              </a:solidFill>
              <a:latin typeface="华文中宋"/>
              <a:ea typeface="华文中宋"/>
              <a:cs typeface="华文中宋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animBg="1"/>
      <p:bldP spid="81927" grpId="0"/>
      <p:bldP spid="81928" grpId="0" animBg="1"/>
      <p:bldP spid="819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/>
          <p:cNvSpPr>
            <a:spLocks noEditPoints="1"/>
          </p:cNvSpPr>
          <p:nvPr/>
        </p:nvSpPr>
        <p:spPr bwMode="auto">
          <a:xfrm>
            <a:off x="3975100" y="1927225"/>
            <a:ext cx="1600200" cy="1593850"/>
          </a:xfrm>
          <a:custGeom>
            <a:avLst/>
            <a:gdLst>
              <a:gd name="T0" fmla="*/ 121 w 123"/>
              <a:gd name="T1" fmla="*/ 60 h 123"/>
              <a:gd name="T2" fmla="*/ 122 w 123"/>
              <a:gd name="T3" fmla="*/ 51 h 123"/>
              <a:gd name="T4" fmla="*/ 118 w 123"/>
              <a:gd name="T5" fmla="*/ 43 h 123"/>
              <a:gd name="T6" fmla="*/ 111 w 123"/>
              <a:gd name="T7" fmla="*/ 41 h 123"/>
              <a:gd name="T8" fmla="*/ 114 w 123"/>
              <a:gd name="T9" fmla="*/ 30 h 123"/>
              <a:gd name="T10" fmla="*/ 109 w 123"/>
              <a:gd name="T11" fmla="*/ 23 h 123"/>
              <a:gd name="T12" fmla="*/ 98 w 123"/>
              <a:gd name="T13" fmla="*/ 22 h 123"/>
              <a:gd name="T14" fmla="*/ 98 w 123"/>
              <a:gd name="T15" fmla="*/ 14 h 123"/>
              <a:gd name="T16" fmla="*/ 92 w 123"/>
              <a:gd name="T17" fmla="*/ 8 h 123"/>
              <a:gd name="T18" fmla="*/ 84 w 123"/>
              <a:gd name="T19" fmla="*/ 6 h 123"/>
              <a:gd name="T20" fmla="*/ 77 w 123"/>
              <a:gd name="T21" fmla="*/ 10 h 123"/>
              <a:gd name="T22" fmla="*/ 71 w 123"/>
              <a:gd name="T23" fmla="*/ 1 h 123"/>
              <a:gd name="T24" fmla="*/ 63 w 123"/>
              <a:gd name="T25" fmla="*/ 0 h 123"/>
              <a:gd name="T26" fmla="*/ 55 w 123"/>
              <a:gd name="T27" fmla="*/ 8 h 123"/>
              <a:gd name="T28" fmla="*/ 49 w 123"/>
              <a:gd name="T29" fmla="*/ 3 h 123"/>
              <a:gd name="T30" fmla="*/ 40 w 123"/>
              <a:gd name="T31" fmla="*/ 4 h 123"/>
              <a:gd name="T32" fmla="*/ 33 w 123"/>
              <a:gd name="T33" fmla="*/ 9 h 123"/>
              <a:gd name="T34" fmla="*/ 32 w 123"/>
              <a:gd name="T35" fmla="*/ 17 h 123"/>
              <a:gd name="T36" fmla="*/ 21 w 123"/>
              <a:gd name="T37" fmla="*/ 16 h 123"/>
              <a:gd name="T38" fmla="*/ 15 w 123"/>
              <a:gd name="T39" fmla="*/ 21 h 123"/>
              <a:gd name="T40" fmla="*/ 16 w 123"/>
              <a:gd name="T41" fmla="*/ 32 h 123"/>
              <a:gd name="T42" fmla="*/ 8 w 123"/>
              <a:gd name="T43" fmla="*/ 34 h 123"/>
              <a:gd name="T44" fmla="*/ 3 w 123"/>
              <a:gd name="T45" fmla="*/ 41 h 123"/>
              <a:gd name="T46" fmla="*/ 3 w 123"/>
              <a:gd name="T47" fmla="*/ 49 h 123"/>
              <a:gd name="T48" fmla="*/ 8 w 123"/>
              <a:gd name="T49" fmla="*/ 55 h 123"/>
              <a:gd name="T50" fmla="*/ 0 w 123"/>
              <a:gd name="T51" fmla="*/ 63 h 123"/>
              <a:gd name="T52" fmla="*/ 1 w 123"/>
              <a:gd name="T53" fmla="*/ 71 h 123"/>
              <a:gd name="T54" fmla="*/ 10 w 123"/>
              <a:gd name="T55" fmla="*/ 78 h 123"/>
              <a:gd name="T56" fmla="*/ 6 w 123"/>
              <a:gd name="T57" fmla="*/ 84 h 123"/>
              <a:gd name="T58" fmla="*/ 8 w 123"/>
              <a:gd name="T59" fmla="*/ 93 h 123"/>
              <a:gd name="T60" fmla="*/ 14 w 123"/>
              <a:gd name="T61" fmla="*/ 99 h 123"/>
              <a:gd name="T62" fmla="*/ 22 w 123"/>
              <a:gd name="T63" fmla="*/ 98 h 123"/>
              <a:gd name="T64" fmla="*/ 23 w 123"/>
              <a:gd name="T65" fmla="*/ 110 h 123"/>
              <a:gd name="T66" fmla="*/ 30 w 123"/>
              <a:gd name="T67" fmla="*/ 114 h 123"/>
              <a:gd name="T68" fmla="*/ 40 w 123"/>
              <a:gd name="T69" fmla="*/ 111 h 123"/>
              <a:gd name="T70" fmla="*/ 43 w 123"/>
              <a:gd name="T71" fmla="*/ 119 h 123"/>
              <a:gd name="T72" fmla="*/ 51 w 123"/>
              <a:gd name="T73" fmla="*/ 123 h 123"/>
              <a:gd name="T74" fmla="*/ 59 w 123"/>
              <a:gd name="T75" fmla="*/ 122 h 123"/>
              <a:gd name="T76" fmla="*/ 64 w 123"/>
              <a:gd name="T77" fmla="*/ 115 h 123"/>
              <a:gd name="T78" fmla="*/ 73 w 123"/>
              <a:gd name="T79" fmla="*/ 122 h 123"/>
              <a:gd name="T80" fmla="*/ 81 w 123"/>
              <a:gd name="T81" fmla="*/ 120 h 123"/>
              <a:gd name="T82" fmla="*/ 86 w 123"/>
              <a:gd name="T83" fmla="*/ 110 h 123"/>
              <a:gd name="T84" fmla="*/ 93 w 123"/>
              <a:gd name="T85" fmla="*/ 113 h 123"/>
              <a:gd name="T86" fmla="*/ 101 w 123"/>
              <a:gd name="T87" fmla="*/ 109 h 123"/>
              <a:gd name="T88" fmla="*/ 106 w 123"/>
              <a:gd name="T89" fmla="*/ 102 h 123"/>
              <a:gd name="T90" fmla="*/ 104 w 123"/>
              <a:gd name="T91" fmla="*/ 94 h 123"/>
              <a:gd name="T92" fmla="*/ 115 w 123"/>
              <a:gd name="T93" fmla="*/ 91 h 123"/>
              <a:gd name="T94" fmla="*/ 118 w 123"/>
              <a:gd name="T95" fmla="*/ 84 h 123"/>
              <a:gd name="T96" fmla="*/ 114 w 123"/>
              <a:gd name="T97" fmla="*/ 74 h 123"/>
              <a:gd name="T98" fmla="*/ 121 w 123"/>
              <a:gd name="T99" fmla="*/ 70 h 123"/>
              <a:gd name="T100" fmla="*/ 61 w 123"/>
              <a:gd name="T101" fmla="*/ 111 h 123"/>
              <a:gd name="T102" fmla="*/ 45 w 123"/>
              <a:gd name="T103" fmla="*/ 108 h 123"/>
              <a:gd name="T104" fmla="*/ 31 w 123"/>
              <a:gd name="T105" fmla="*/ 10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3" h="123">
                <a:moveTo>
                  <a:pt x="121" y="64"/>
                </a:moveTo>
                <a:cubicBezTo>
                  <a:pt x="122" y="64"/>
                  <a:pt x="122" y="63"/>
                  <a:pt x="123" y="63"/>
                </a:cubicBezTo>
                <a:cubicBezTo>
                  <a:pt x="123" y="63"/>
                  <a:pt x="123" y="62"/>
                  <a:pt x="123" y="62"/>
                </a:cubicBezTo>
                <a:cubicBezTo>
                  <a:pt x="123" y="61"/>
                  <a:pt x="123" y="61"/>
                  <a:pt x="123" y="60"/>
                </a:cubicBezTo>
                <a:cubicBezTo>
                  <a:pt x="122" y="60"/>
                  <a:pt x="122" y="60"/>
                  <a:pt x="121" y="60"/>
                </a:cubicBezTo>
                <a:cubicBezTo>
                  <a:pt x="121" y="59"/>
                  <a:pt x="118" y="59"/>
                  <a:pt x="115" y="59"/>
                </a:cubicBezTo>
                <a:cubicBezTo>
                  <a:pt x="115" y="58"/>
                  <a:pt x="115" y="56"/>
                  <a:pt x="115" y="55"/>
                </a:cubicBezTo>
                <a:cubicBezTo>
                  <a:pt x="117" y="54"/>
                  <a:pt x="120" y="54"/>
                  <a:pt x="121" y="53"/>
                </a:cubicBezTo>
                <a:cubicBezTo>
                  <a:pt x="121" y="53"/>
                  <a:pt x="122" y="53"/>
                  <a:pt x="122" y="53"/>
                </a:cubicBezTo>
                <a:cubicBezTo>
                  <a:pt x="122" y="52"/>
                  <a:pt x="122" y="51"/>
                  <a:pt x="122" y="51"/>
                </a:cubicBezTo>
                <a:cubicBezTo>
                  <a:pt x="122" y="50"/>
                  <a:pt x="122" y="50"/>
                  <a:pt x="121" y="50"/>
                </a:cubicBezTo>
                <a:cubicBezTo>
                  <a:pt x="121" y="49"/>
                  <a:pt x="121" y="49"/>
                  <a:pt x="120" y="49"/>
                </a:cubicBezTo>
                <a:cubicBezTo>
                  <a:pt x="119" y="49"/>
                  <a:pt x="116" y="50"/>
                  <a:pt x="114" y="50"/>
                </a:cubicBezTo>
                <a:cubicBezTo>
                  <a:pt x="113" y="48"/>
                  <a:pt x="113" y="47"/>
                  <a:pt x="113" y="46"/>
                </a:cubicBezTo>
                <a:cubicBezTo>
                  <a:pt x="115" y="45"/>
                  <a:pt x="118" y="43"/>
                  <a:pt x="118" y="43"/>
                </a:cubicBezTo>
                <a:cubicBezTo>
                  <a:pt x="119" y="43"/>
                  <a:pt x="119" y="43"/>
                  <a:pt x="119" y="42"/>
                </a:cubicBezTo>
                <a:cubicBezTo>
                  <a:pt x="120" y="42"/>
                  <a:pt x="120" y="41"/>
                  <a:pt x="119" y="41"/>
                </a:cubicBezTo>
                <a:cubicBezTo>
                  <a:pt x="119" y="40"/>
                  <a:pt x="119" y="40"/>
                  <a:pt x="118" y="39"/>
                </a:cubicBezTo>
                <a:cubicBezTo>
                  <a:pt x="118" y="39"/>
                  <a:pt x="117" y="39"/>
                  <a:pt x="117" y="39"/>
                </a:cubicBezTo>
                <a:cubicBezTo>
                  <a:pt x="116" y="39"/>
                  <a:pt x="113" y="40"/>
                  <a:pt x="111" y="41"/>
                </a:cubicBezTo>
                <a:cubicBezTo>
                  <a:pt x="110" y="40"/>
                  <a:pt x="110" y="38"/>
                  <a:pt x="109" y="37"/>
                </a:cubicBezTo>
                <a:cubicBezTo>
                  <a:pt x="111" y="36"/>
                  <a:pt x="114" y="34"/>
                  <a:pt x="114" y="34"/>
                </a:cubicBezTo>
                <a:cubicBezTo>
                  <a:pt x="115" y="33"/>
                  <a:pt x="115" y="33"/>
                  <a:pt x="115" y="32"/>
                </a:cubicBezTo>
                <a:cubicBezTo>
                  <a:pt x="115" y="32"/>
                  <a:pt x="115" y="31"/>
                  <a:pt x="115" y="31"/>
                </a:cubicBezTo>
                <a:cubicBezTo>
                  <a:pt x="115" y="30"/>
                  <a:pt x="114" y="30"/>
                  <a:pt x="114" y="30"/>
                </a:cubicBezTo>
                <a:cubicBezTo>
                  <a:pt x="113" y="30"/>
                  <a:pt x="113" y="30"/>
                  <a:pt x="112" y="30"/>
                </a:cubicBezTo>
                <a:cubicBezTo>
                  <a:pt x="112" y="30"/>
                  <a:pt x="109" y="31"/>
                  <a:pt x="106" y="32"/>
                </a:cubicBezTo>
                <a:cubicBezTo>
                  <a:pt x="106" y="31"/>
                  <a:pt x="105" y="30"/>
                  <a:pt x="104" y="29"/>
                </a:cubicBezTo>
                <a:cubicBezTo>
                  <a:pt x="106" y="27"/>
                  <a:pt x="108" y="25"/>
                  <a:pt x="109" y="25"/>
                </a:cubicBezTo>
                <a:cubicBezTo>
                  <a:pt x="109" y="24"/>
                  <a:pt x="109" y="24"/>
                  <a:pt x="109" y="23"/>
                </a:cubicBezTo>
                <a:cubicBezTo>
                  <a:pt x="109" y="23"/>
                  <a:pt x="109" y="22"/>
                  <a:pt x="109" y="22"/>
                </a:cubicBezTo>
                <a:cubicBezTo>
                  <a:pt x="108" y="22"/>
                  <a:pt x="108" y="21"/>
                  <a:pt x="107" y="21"/>
                </a:cubicBezTo>
                <a:cubicBezTo>
                  <a:pt x="107" y="21"/>
                  <a:pt x="106" y="21"/>
                  <a:pt x="106" y="22"/>
                </a:cubicBezTo>
                <a:cubicBezTo>
                  <a:pt x="105" y="22"/>
                  <a:pt x="103" y="24"/>
                  <a:pt x="101" y="25"/>
                </a:cubicBezTo>
                <a:cubicBezTo>
                  <a:pt x="100" y="24"/>
                  <a:pt x="99" y="23"/>
                  <a:pt x="98" y="22"/>
                </a:cubicBezTo>
                <a:cubicBezTo>
                  <a:pt x="99" y="20"/>
                  <a:pt x="101" y="18"/>
                  <a:pt x="102" y="17"/>
                </a:cubicBezTo>
                <a:cubicBezTo>
                  <a:pt x="102" y="17"/>
                  <a:pt x="102" y="16"/>
                  <a:pt x="102" y="16"/>
                </a:cubicBezTo>
                <a:cubicBezTo>
                  <a:pt x="102" y="15"/>
                  <a:pt x="101" y="15"/>
                  <a:pt x="101" y="14"/>
                </a:cubicBezTo>
                <a:cubicBezTo>
                  <a:pt x="101" y="14"/>
                  <a:pt x="100" y="14"/>
                  <a:pt x="100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5"/>
                  <a:pt x="96" y="17"/>
                  <a:pt x="94" y="19"/>
                </a:cubicBezTo>
                <a:cubicBezTo>
                  <a:pt x="93" y="18"/>
                  <a:pt x="92" y="17"/>
                  <a:pt x="91" y="17"/>
                </a:cubicBezTo>
                <a:cubicBezTo>
                  <a:pt x="92" y="14"/>
                  <a:pt x="93" y="11"/>
                  <a:pt x="93" y="11"/>
                </a:cubicBezTo>
                <a:cubicBezTo>
                  <a:pt x="93" y="10"/>
                  <a:pt x="93" y="10"/>
                  <a:pt x="93" y="9"/>
                </a:cubicBezTo>
                <a:cubicBezTo>
                  <a:pt x="93" y="9"/>
                  <a:pt x="93" y="8"/>
                  <a:pt x="92" y="8"/>
                </a:cubicBezTo>
                <a:cubicBezTo>
                  <a:pt x="92" y="8"/>
                  <a:pt x="91" y="8"/>
                  <a:pt x="91" y="8"/>
                </a:cubicBezTo>
                <a:cubicBezTo>
                  <a:pt x="90" y="8"/>
                  <a:pt x="90" y="8"/>
                  <a:pt x="90" y="9"/>
                </a:cubicBezTo>
                <a:cubicBezTo>
                  <a:pt x="89" y="9"/>
                  <a:pt x="87" y="12"/>
                  <a:pt x="86" y="14"/>
                </a:cubicBezTo>
                <a:cubicBezTo>
                  <a:pt x="85" y="13"/>
                  <a:pt x="83" y="13"/>
                  <a:pt x="82" y="12"/>
                </a:cubicBezTo>
                <a:cubicBezTo>
                  <a:pt x="83" y="10"/>
                  <a:pt x="84" y="7"/>
                  <a:pt x="84" y="6"/>
                </a:cubicBezTo>
                <a:cubicBezTo>
                  <a:pt x="84" y="6"/>
                  <a:pt x="84" y="5"/>
                  <a:pt x="84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2" y="3"/>
                  <a:pt x="81" y="3"/>
                  <a:pt x="81" y="4"/>
                </a:cubicBezTo>
                <a:cubicBezTo>
                  <a:pt x="81" y="4"/>
                  <a:pt x="80" y="4"/>
                  <a:pt x="80" y="5"/>
                </a:cubicBezTo>
                <a:cubicBezTo>
                  <a:pt x="80" y="5"/>
                  <a:pt x="78" y="8"/>
                  <a:pt x="77" y="10"/>
                </a:cubicBezTo>
                <a:cubicBezTo>
                  <a:pt x="76" y="10"/>
                  <a:pt x="75" y="10"/>
                  <a:pt x="73" y="9"/>
                </a:cubicBezTo>
                <a:cubicBezTo>
                  <a:pt x="74" y="7"/>
                  <a:pt x="74" y="4"/>
                  <a:pt x="74" y="3"/>
                </a:cubicBezTo>
                <a:cubicBezTo>
                  <a:pt x="74" y="3"/>
                  <a:pt x="74" y="2"/>
                  <a:pt x="73" y="2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1"/>
                  <a:pt x="70" y="2"/>
                  <a:pt x="70" y="2"/>
                </a:cubicBezTo>
                <a:cubicBezTo>
                  <a:pt x="70" y="3"/>
                  <a:pt x="69" y="6"/>
                  <a:pt x="68" y="8"/>
                </a:cubicBezTo>
                <a:cubicBezTo>
                  <a:pt x="67" y="8"/>
                  <a:pt x="65" y="8"/>
                  <a:pt x="64" y="8"/>
                </a:cubicBezTo>
                <a:cubicBezTo>
                  <a:pt x="64" y="5"/>
                  <a:pt x="64" y="2"/>
                  <a:pt x="64" y="2"/>
                </a:cubicBezTo>
                <a:cubicBezTo>
                  <a:pt x="63" y="1"/>
                  <a:pt x="63" y="1"/>
                  <a:pt x="63" y="0"/>
                </a:cubicBezTo>
                <a:cubicBezTo>
                  <a:pt x="62" y="0"/>
                  <a:pt x="62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1"/>
                  <a:pt x="59" y="1"/>
                  <a:pt x="59" y="2"/>
                </a:cubicBezTo>
                <a:cubicBezTo>
                  <a:pt x="59" y="2"/>
                  <a:pt x="59" y="5"/>
                  <a:pt x="59" y="8"/>
                </a:cubicBezTo>
                <a:cubicBezTo>
                  <a:pt x="57" y="8"/>
                  <a:pt x="56" y="8"/>
                  <a:pt x="55" y="8"/>
                </a:cubicBezTo>
                <a:cubicBezTo>
                  <a:pt x="54" y="6"/>
                  <a:pt x="53" y="3"/>
                  <a:pt x="53" y="2"/>
                </a:cubicBezTo>
                <a:cubicBezTo>
                  <a:pt x="53" y="2"/>
                  <a:pt x="53" y="1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0" y="1"/>
                  <a:pt x="50" y="1"/>
                  <a:pt x="49" y="2"/>
                </a:cubicBezTo>
                <a:cubicBezTo>
                  <a:pt x="49" y="2"/>
                  <a:pt x="49" y="3"/>
                  <a:pt x="49" y="3"/>
                </a:cubicBezTo>
                <a:cubicBezTo>
                  <a:pt x="49" y="4"/>
                  <a:pt x="49" y="7"/>
                  <a:pt x="49" y="9"/>
                </a:cubicBezTo>
                <a:cubicBezTo>
                  <a:pt x="48" y="10"/>
                  <a:pt x="47" y="10"/>
                  <a:pt x="46" y="10"/>
                </a:cubicBezTo>
                <a:cubicBezTo>
                  <a:pt x="44" y="8"/>
                  <a:pt x="43" y="5"/>
                  <a:pt x="43" y="5"/>
                </a:cubicBezTo>
                <a:cubicBezTo>
                  <a:pt x="43" y="4"/>
                  <a:pt x="42" y="4"/>
                  <a:pt x="42" y="4"/>
                </a:cubicBezTo>
                <a:cubicBezTo>
                  <a:pt x="41" y="3"/>
                  <a:pt x="41" y="3"/>
                  <a:pt x="40" y="4"/>
                </a:cubicBezTo>
                <a:cubicBezTo>
                  <a:pt x="40" y="4"/>
                  <a:pt x="39" y="4"/>
                  <a:pt x="39" y="5"/>
                </a:cubicBezTo>
                <a:cubicBezTo>
                  <a:pt x="39" y="5"/>
                  <a:pt x="39" y="6"/>
                  <a:pt x="39" y="6"/>
                </a:cubicBezTo>
                <a:cubicBezTo>
                  <a:pt x="39" y="7"/>
                  <a:pt x="40" y="10"/>
                  <a:pt x="40" y="12"/>
                </a:cubicBezTo>
                <a:cubicBezTo>
                  <a:pt x="39" y="13"/>
                  <a:pt x="38" y="13"/>
                  <a:pt x="37" y="14"/>
                </a:cubicBezTo>
                <a:cubicBezTo>
                  <a:pt x="35" y="12"/>
                  <a:pt x="34" y="9"/>
                  <a:pt x="33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32" y="8"/>
                  <a:pt x="31" y="8"/>
                  <a:pt x="31" y="8"/>
                </a:cubicBezTo>
                <a:cubicBezTo>
                  <a:pt x="30" y="8"/>
                  <a:pt x="30" y="9"/>
                  <a:pt x="30" y="9"/>
                </a:cubicBezTo>
                <a:cubicBezTo>
                  <a:pt x="29" y="10"/>
                  <a:pt x="29" y="10"/>
                  <a:pt x="30" y="11"/>
                </a:cubicBezTo>
                <a:cubicBezTo>
                  <a:pt x="30" y="11"/>
                  <a:pt x="31" y="14"/>
                  <a:pt x="32" y="17"/>
                </a:cubicBezTo>
                <a:cubicBezTo>
                  <a:pt x="31" y="17"/>
                  <a:pt x="30" y="18"/>
                  <a:pt x="29" y="19"/>
                </a:cubicBezTo>
                <a:cubicBezTo>
                  <a:pt x="27" y="17"/>
                  <a:pt x="25" y="15"/>
                  <a:pt x="25" y="14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4"/>
                </a:cubicBezTo>
                <a:cubicBezTo>
                  <a:pt x="21" y="15"/>
                  <a:pt x="21" y="15"/>
                  <a:pt x="21" y="16"/>
                </a:cubicBezTo>
                <a:cubicBezTo>
                  <a:pt x="21" y="16"/>
                  <a:pt x="21" y="17"/>
                  <a:pt x="21" y="17"/>
                </a:cubicBezTo>
                <a:cubicBezTo>
                  <a:pt x="22" y="18"/>
                  <a:pt x="23" y="20"/>
                  <a:pt x="25" y="22"/>
                </a:cubicBezTo>
                <a:cubicBezTo>
                  <a:pt x="24" y="23"/>
                  <a:pt x="23" y="24"/>
                  <a:pt x="22" y="25"/>
                </a:cubicBezTo>
                <a:cubicBezTo>
                  <a:pt x="20" y="24"/>
                  <a:pt x="17" y="22"/>
                  <a:pt x="17" y="22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1"/>
                  <a:pt x="15" y="22"/>
                  <a:pt x="14" y="22"/>
                </a:cubicBezTo>
                <a:cubicBezTo>
                  <a:pt x="14" y="22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0"/>
                  <a:pt x="17" y="31"/>
                  <a:pt x="16" y="32"/>
                </a:cubicBezTo>
                <a:cubicBezTo>
                  <a:pt x="14" y="31"/>
                  <a:pt x="11" y="30"/>
                  <a:pt x="11" y="30"/>
                </a:cubicBezTo>
                <a:cubicBezTo>
                  <a:pt x="10" y="30"/>
                  <a:pt x="10" y="30"/>
                  <a:pt x="9" y="30"/>
                </a:cubicBezTo>
                <a:cubicBezTo>
                  <a:pt x="9" y="30"/>
                  <a:pt x="8" y="30"/>
                  <a:pt x="8" y="31"/>
                </a:cubicBezTo>
                <a:cubicBezTo>
                  <a:pt x="8" y="31"/>
                  <a:pt x="8" y="32"/>
                  <a:pt x="8" y="32"/>
                </a:cubicBezTo>
                <a:cubicBezTo>
                  <a:pt x="8" y="33"/>
                  <a:pt x="8" y="33"/>
                  <a:pt x="8" y="34"/>
                </a:cubicBezTo>
                <a:cubicBezTo>
                  <a:pt x="9" y="34"/>
                  <a:pt x="11" y="36"/>
                  <a:pt x="14" y="37"/>
                </a:cubicBezTo>
                <a:cubicBezTo>
                  <a:pt x="13" y="38"/>
                  <a:pt x="12" y="40"/>
                  <a:pt x="12" y="41"/>
                </a:cubicBezTo>
                <a:cubicBezTo>
                  <a:pt x="9" y="40"/>
                  <a:pt x="7" y="39"/>
                  <a:pt x="6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4" y="40"/>
                  <a:pt x="4" y="40"/>
                  <a:pt x="3" y="41"/>
                </a:cubicBezTo>
                <a:cubicBezTo>
                  <a:pt x="3" y="41"/>
                  <a:pt x="3" y="42"/>
                  <a:pt x="3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8" y="45"/>
                  <a:pt x="10" y="46"/>
                </a:cubicBezTo>
                <a:cubicBezTo>
                  <a:pt x="10" y="47"/>
                  <a:pt x="9" y="48"/>
                  <a:pt x="9" y="50"/>
                </a:cubicBezTo>
                <a:cubicBezTo>
                  <a:pt x="6" y="50"/>
                  <a:pt x="3" y="49"/>
                  <a:pt x="3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1"/>
                </a:cubicBezTo>
                <a:cubicBezTo>
                  <a:pt x="1" y="51"/>
                  <a:pt x="1" y="52"/>
                  <a:pt x="1" y="53"/>
                </a:cubicBezTo>
                <a:cubicBezTo>
                  <a:pt x="1" y="53"/>
                  <a:pt x="2" y="53"/>
                  <a:pt x="2" y="53"/>
                </a:cubicBezTo>
                <a:cubicBezTo>
                  <a:pt x="3" y="54"/>
                  <a:pt x="6" y="54"/>
                  <a:pt x="8" y="55"/>
                </a:cubicBezTo>
                <a:cubicBezTo>
                  <a:pt x="8" y="56"/>
                  <a:pt x="8" y="58"/>
                  <a:pt x="8" y="59"/>
                </a:cubicBezTo>
                <a:cubicBezTo>
                  <a:pt x="5" y="59"/>
                  <a:pt x="2" y="59"/>
                  <a:pt x="2" y="60"/>
                </a:cubicBezTo>
                <a:cubicBezTo>
                  <a:pt x="1" y="60"/>
                  <a:pt x="1" y="60"/>
                  <a:pt x="0" y="60"/>
                </a:cubicBezTo>
                <a:cubicBezTo>
                  <a:pt x="0" y="61"/>
                  <a:pt x="0" y="6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3"/>
                  <a:pt x="1" y="64"/>
                  <a:pt x="2" y="64"/>
                </a:cubicBezTo>
                <a:cubicBezTo>
                  <a:pt x="2" y="64"/>
                  <a:pt x="5" y="64"/>
                  <a:pt x="8" y="64"/>
                </a:cubicBezTo>
                <a:cubicBezTo>
                  <a:pt x="8" y="66"/>
                  <a:pt x="8" y="67"/>
                  <a:pt x="8" y="68"/>
                </a:cubicBezTo>
                <a:cubicBezTo>
                  <a:pt x="6" y="69"/>
                  <a:pt x="3" y="70"/>
                  <a:pt x="2" y="70"/>
                </a:cubicBezTo>
                <a:cubicBezTo>
                  <a:pt x="2" y="70"/>
                  <a:pt x="1" y="71"/>
                  <a:pt x="1" y="71"/>
                </a:cubicBezTo>
                <a:cubicBezTo>
                  <a:pt x="1" y="71"/>
                  <a:pt x="1" y="72"/>
                  <a:pt x="1" y="72"/>
                </a:cubicBezTo>
                <a:cubicBezTo>
                  <a:pt x="1" y="73"/>
                  <a:pt x="1" y="73"/>
                  <a:pt x="1" y="74"/>
                </a:cubicBezTo>
                <a:cubicBezTo>
                  <a:pt x="2" y="74"/>
                  <a:pt x="2" y="74"/>
                  <a:pt x="3" y="74"/>
                </a:cubicBezTo>
                <a:cubicBezTo>
                  <a:pt x="3" y="74"/>
                  <a:pt x="6" y="74"/>
                  <a:pt x="9" y="74"/>
                </a:cubicBezTo>
                <a:cubicBezTo>
                  <a:pt x="9" y="75"/>
                  <a:pt x="10" y="76"/>
                  <a:pt x="10" y="78"/>
                </a:cubicBezTo>
                <a:cubicBezTo>
                  <a:pt x="8" y="79"/>
                  <a:pt x="5" y="80"/>
                  <a:pt x="4" y="80"/>
                </a:cubicBezTo>
                <a:cubicBezTo>
                  <a:pt x="4" y="80"/>
                  <a:pt x="4" y="81"/>
                  <a:pt x="3" y="81"/>
                </a:cubicBezTo>
                <a:cubicBezTo>
                  <a:pt x="3" y="82"/>
                  <a:pt x="3" y="82"/>
                  <a:pt x="3" y="83"/>
                </a:cubicBezTo>
                <a:cubicBezTo>
                  <a:pt x="4" y="83"/>
                  <a:pt x="4" y="84"/>
                  <a:pt x="4" y="84"/>
                </a:cubicBezTo>
                <a:cubicBezTo>
                  <a:pt x="5" y="84"/>
                  <a:pt x="5" y="84"/>
                  <a:pt x="6" y="84"/>
                </a:cubicBezTo>
                <a:cubicBezTo>
                  <a:pt x="7" y="84"/>
                  <a:pt x="9" y="83"/>
                  <a:pt x="12" y="83"/>
                </a:cubicBezTo>
                <a:cubicBezTo>
                  <a:pt x="12" y="84"/>
                  <a:pt x="13" y="85"/>
                  <a:pt x="14" y="86"/>
                </a:cubicBezTo>
                <a:cubicBezTo>
                  <a:pt x="11" y="88"/>
                  <a:pt x="9" y="89"/>
                  <a:pt x="8" y="90"/>
                </a:cubicBezTo>
                <a:cubicBezTo>
                  <a:pt x="8" y="90"/>
                  <a:pt x="8" y="91"/>
                  <a:pt x="8" y="91"/>
                </a:cubicBezTo>
                <a:cubicBezTo>
                  <a:pt x="8" y="92"/>
                  <a:pt x="8" y="92"/>
                  <a:pt x="8" y="93"/>
                </a:cubicBezTo>
                <a:cubicBezTo>
                  <a:pt x="8" y="93"/>
                  <a:pt x="9" y="93"/>
                  <a:pt x="9" y="94"/>
                </a:cubicBezTo>
                <a:cubicBezTo>
                  <a:pt x="10" y="94"/>
                  <a:pt x="10" y="94"/>
                  <a:pt x="11" y="94"/>
                </a:cubicBezTo>
                <a:cubicBezTo>
                  <a:pt x="11" y="93"/>
                  <a:pt x="14" y="92"/>
                  <a:pt x="16" y="91"/>
                </a:cubicBezTo>
                <a:cubicBezTo>
                  <a:pt x="17" y="92"/>
                  <a:pt x="18" y="93"/>
                  <a:pt x="19" y="94"/>
                </a:cubicBezTo>
                <a:cubicBezTo>
                  <a:pt x="17" y="96"/>
                  <a:pt x="15" y="98"/>
                  <a:pt x="14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6" y="102"/>
                  <a:pt x="16" y="102"/>
                  <a:pt x="17" y="102"/>
                </a:cubicBezTo>
                <a:cubicBezTo>
                  <a:pt x="17" y="102"/>
                  <a:pt x="20" y="100"/>
                  <a:pt x="22" y="98"/>
                </a:cubicBezTo>
                <a:cubicBezTo>
                  <a:pt x="23" y="99"/>
                  <a:pt x="24" y="100"/>
                  <a:pt x="25" y="101"/>
                </a:cubicBezTo>
                <a:cubicBezTo>
                  <a:pt x="23" y="103"/>
                  <a:pt x="22" y="106"/>
                  <a:pt x="21" y="106"/>
                </a:cubicBezTo>
                <a:cubicBezTo>
                  <a:pt x="21" y="107"/>
                  <a:pt x="21" y="107"/>
                  <a:pt x="21" y="108"/>
                </a:cubicBezTo>
                <a:cubicBezTo>
                  <a:pt x="21" y="108"/>
                  <a:pt x="21" y="109"/>
                  <a:pt x="22" y="109"/>
                </a:cubicBezTo>
                <a:cubicBezTo>
                  <a:pt x="22" y="109"/>
                  <a:pt x="23" y="110"/>
                  <a:pt x="23" y="110"/>
                </a:cubicBezTo>
                <a:cubicBezTo>
                  <a:pt x="24" y="110"/>
                  <a:pt x="24" y="109"/>
                  <a:pt x="25" y="109"/>
                </a:cubicBezTo>
                <a:cubicBezTo>
                  <a:pt x="25" y="109"/>
                  <a:pt x="27" y="106"/>
                  <a:pt x="29" y="105"/>
                </a:cubicBezTo>
                <a:cubicBezTo>
                  <a:pt x="30" y="105"/>
                  <a:pt x="31" y="106"/>
                  <a:pt x="32" y="107"/>
                </a:cubicBezTo>
                <a:cubicBezTo>
                  <a:pt x="31" y="109"/>
                  <a:pt x="30" y="112"/>
                  <a:pt x="30" y="113"/>
                </a:cubicBezTo>
                <a:cubicBezTo>
                  <a:pt x="29" y="113"/>
                  <a:pt x="29" y="114"/>
                  <a:pt x="30" y="114"/>
                </a:cubicBezTo>
                <a:cubicBezTo>
                  <a:pt x="30" y="115"/>
                  <a:pt x="30" y="115"/>
                  <a:pt x="31" y="115"/>
                </a:cubicBezTo>
                <a:cubicBezTo>
                  <a:pt x="31" y="115"/>
                  <a:pt x="32" y="116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4"/>
                  <a:pt x="35" y="112"/>
                  <a:pt x="37" y="110"/>
                </a:cubicBezTo>
                <a:cubicBezTo>
                  <a:pt x="38" y="110"/>
                  <a:pt x="39" y="111"/>
                  <a:pt x="40" y="111"/>
                </a:cubicBezTo>
                <a:cubicBezTo>
                  <a:pt x="40" y="114"/>
                  <a:pt x="39" y="117"/>
                  <a:pt x="39" y="117"/>
                </a:cubicBezTo>
                <a:cubicBezTo>
                  <a:pt x="39" y="118"/>
                  <a:pt x="39" y="118"/>
                  <a:pt x="39" y="119"/>
                </a:cubicBezTo>
                <a:cubicBezTo>
                  <a:pt x="39" y="119"/>
                  <a:pt x="40" y="120"/>
                  <a:pt x="40" y="120"/>
                </a:cubicBezTo>
                <a:cubicBezTo>
                  <a:pt x="41" y="120"/>
                  <a:pt x="41" y="120"/>
                  <a:pt x="42" y="120"/>
                </a:cubicBezTo>
                <a:cubicBezTo>
                  <a:pt x="42" y="120"/>
                  <a:pt x="43" y="119"/>
                  <a:pt x="43" y="119"/>
                </a:cubicBezTo>
                <a:cubicBezTo>
                  <a:pt x="43" y="118"/>
                  <a:pt x="44" y="115"/>
                  <a:pt x="46" y="113"/>
                </a:cubicBezTo>
                <a:cubicBezTo>
                  <a:pt x="47" y="113"/>
                  <a:pt x="48" y="114"/>
                  <a:pt x="49" y="114"/>
                </a:cubicBezTo>
                <a:cubicBezTo>
                  <a:pt x="49" y="117"/>
                  <a:pt x="49" y="120"/>
                  <a:pt x="49" y="120"/>
                </a:cubicBezTo>
                <a:cubicBezTo>
                  <a:pt x="49" y="121"/>
                  <a:pt x="49" y="121"/>
                  <a:pt x="49" y="122"/>
                </a:cubicBezTo>
                <a:cubicBezTo>
                  <a:pt x="50" y="122"/>
                  <a:pt x="50" y="122"/>
                  <a:pt x="51" y="123"/>
                </a:cubicBezTo>
                <a:cubicBezTo>
                  <a:pt x="51" y="123"/>
                  <a:pt x="52" y="123"/>
                  <a:pt x="52" y="122"/>
                </a:cubicBezTo>
                <a:cubicBezTo>
                  <a:pt x="53" y="122"/>
                  <a:pt x="53" y="122"/>
                  <a:pt x="53" y="121"/>
                </a:cubicBezTo>
                <a:cubicBezTo>
                  <a:pt x="53" y="121"/>
                  <a:pt x="54" y="118"/>
                  <a:pt x="55" y="115"/>
                </a:cubicBezTo>
                <a:cubicBezTo>
                  <a:pt x="56" y="115"/>
                  <a:pt x="57" y="115"/>
                  <a:pt x="59" y="115"/>
                </a:cubicBezTo>
                <a:cubicBezTo>
                  <a:pt x="59" y="118"/>
                  <a:pt x="59" y="121"/>
                  <a:pt x="59" y="122"/>
                </a:cubicBezTo>
                <a:cubicBezTo>
                  <a:pt x="59" y="122"/>
                  <a:pt x="60" y="123"/>
                  <a:pt x="60" y="123"/>
                </a:cubicBezTo>
                <a:cubicBezTo>
                  <a:pt x="60" y="123"/>
                  <a:pt x="61" y="123"/>
                  <a:pt x="61" y="123"/>
                </a:cubicBezTo>
                <a:cubicBezTo>
                  <a:pt x="62" y="123"/>
                  <a:pt x="62" y="123"/>
                  <a:pt x="63" y="123"/>
                </a:cubicBezTo>
                <a:cubicBezTo>
                  <a:pt x="63" y="123"/>
                  <a:pt x="63" y="122"/>
                  <a:pt x="64" y="122"/>
                </a:cubicBezTo>
                <a:cubicBezTo>
                  <a:pt x="64" y="121"/>
                  <a:pt x="64" y="118"/>
                  <a:pt x="64" y="115"/>
                </a:cubicBezTo>
                <a:cubicBezTo>
                  <a:pt x="65" y="115"/>
                  <a:pt x="67" y="115"/>
                  <a:pt x="68" y="115"/>
                </a:cubicBezTo>
                <a:cubicBezTo>
                  <a:pt x="69" y="118"/>
                  <a:pt x="70" y="121"/>
                  <a:pt x="70" y="121"/>
                </a:cubicBezTo>
                <a:cubicBezTo>
                  <a:pt x="70" y="122"/>
                  <a:pt x="70" y="122"/>
                  <a:pt x="71" y="122"/>
                </a:cubicBezTo>
                <a:cubicBezTo>
                  <a:pt x="71" y="123"/>
                  <a:pt x="72" y="123"/>
                  <a:pt x="72" y="123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4" y="121"/>
                  <a:pt x="74" y="121"/>
                  <a:pt x="74" y="120"/>
                </a:cubicBezTo>
                <a:cubicBezTo>
                  <a:pt x="74" y="120"/>
                  <a:pt x="74" y="117"/>
                  <a:pt x="73" y="114"/>
                </a:cubicBezTo>
                <a:cubicBezTo>
                  <a:pt x="75" y="114"/>
                  <a:pt x="76" y="113"/>
                  <a:pt x="77" y="113"/>
                </a:cubicBezTo>
                <a:cubicBezTo>
                  <a:pt x="78" y="115"/>
                  <a:pt x="80" y="118"/>
                  <a:pt x="80" y="119"/>
                </a:cubicBezTo>
                <a:cubicBezTo>
                  <a:pt x="80" y="119"/>
                  <a:pt x="81" y="120"/>
                  <a:pt x="81" y="120"/>
                </a:cubicBezTo>
                <a:cubicBezTo>
                  <a:pt x="81" y="120"/>
                  <a:pt x="82" y="120"/>
                  <a:pt x="83" y="120"/>
                </a:cubicBezTo>
                <a:cubicBezTo>
                  <a:pt x="83" y="120"/>
                  <a:pt x="83" y="119"/>
                  <a:pt x="84" y="119"/>
                </a:cubicBezTo>
                <a:cubicBezTo>
                  <a:pt x="84" y="118"/>
                  <a:pt x="84" y="118"/>
                  <a:pt x="84" y="117"/>
                </a:cubicBezTo>
                <a:cubicBezTo>
                  <a:pt x="84" y="117"/>
                  <a:pt x="83" y="114"/>
                  <a:pt x="82" y="111"/>
                </a:cubicBezTo>
                <a:cubicBezTo>
                  <a:pt x="83" y="111"/>
                  <a:pt x="85" y="110"/>
                  <a:pt x="86" y="110"/>
                </a:cubicBezTo>
                <a:cubicBezTo>
                  <a:pt x="87" y="112"/>
                  <a:pt x="89" y="114"/>
                  <a:pt x="90" y="115"/>
                </a:cubicBezTo>
                <a:cubicBezTo>
                  <a:pt x="90" y="115"/>
                  <a:pt x="90" y="115"/>
                  <a:pt x="91" y="115"/>
                </a:cubicBezTo>
                <a:cubicBezTo>
                  <a:pt x="91" y="116"/>
                  <a:pt x="92" y="115"/>
                  <a:pt x="92" y="115"/>
                </a:cubicBezTo>
                <a:cubicBezTo>
                  <a:pt x="93" y="115"/>
                  <a:pt x="93" y="115"/>
                  <a:pt x="93" y="114"/>
                </a:cubicBezTo>
                <a:cubicBezTo>
                  <a:pt x="93" y="114"/>
                  <a:pt x="93" y="113"/>
                  <a:pt x="93" y="113"/>
                </a:cubicBezTo>
                <a:cubicBezTo>
                  <a:pt x="93" y="112"/>
                  <a:pt x="92" y="109"/>
                  <a:pt x="91" y="107"/>
                </a:cubicBezTo>
                <a:cubicBezTo>
                  <a:pt x="92" y="106"/>
                  <a:pt x="93" y="105"/>
                  <a:pt x="94" y="105"/>
                </a:cubicBezTo>
                <a:cubicBezTo>
                  <a:pt x="96" y="106"/>
                  <a:pt x="98" y="109"/>
                  <a:pt x="98" y="109"/>
                </a:cubicBezTo>
                <a:cubicBezTo>
                  <a:pt x="99" y="109"/>
                  <a:pt x="99" y="110"/>
                  <a:pt x="100" y="110"/>
                </a:cubicBezTo>
                <a:cubicBezTo>
                  <a:pt x="100" y="110"/>
                  <a:pt x="101" y="109"/>
                  <a:pt x="101" y="109"/>
                </a:cubicBezTo>
                <a:cubicBezTo>
                  <a:pt x="101" y="109"/>
                  <a:pt x="102" y="108"/>
                  <a:pt x="102" y="108"/>
                </a:cubicBezTo>
                <a:cubicBezTo>
                  <a:pt x="102" y="107"/>
                  <a:pt x="102" y="107"/>
                  <a:pt x="102" y="106"/>
                </a:cubicBezTo>
                <a:cubicBezTo>
                  <a:pt x="101" y="106"/>
                  <a:pt x="99" y="103"/>
                  <a:pt x="98" y="101"/>
                </a:cubicBezTo>
                <a:cubicBezTo>
                  <a:pt x="99" y="100"/>
                  <a:pt x="100" y="99"/>
                  <a:pt x="101" y="98"/>
                </a:cubicBezTo>
                <a:cubicBezTo>
                  <a:pt x="103" y="100"/>
                  <a:pt x="105" y="102"/>
                  <a:pt x="106" y="102"/>
                </a:cubicBezTo>
                <a:cubicBezTo>
                  <a:pt x="106" y="102"/>
                  <a:pt x="107" y="102"/>
                  <a:pt x="107" y="102"/>
                </a:cubicBezTo>
                <a:cubicBezTo>
                  <a:pt x="108" y="102"/>
                  <a:pt x="108" y="102"/>
                  <a:pt x="109" y="101"/>
                </a:cubicBezTo>
                <a:cubicBezTo>
                  <a:pt x="109" y="101"/>
                  <a:pt x="109" y="101"/>
                  <a:pt x="109" y="100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8" y="98"/>
                  <a:pt x="106" y="96"/>
                  <a:pt x="104" y="94"/>
                </a:cubicBezTo>
                <a:cubicBezTo>
                  <a:pt x="105" y="93"/>
                  <a:pt x="106" y="92"/>
                  <a:pt x="106" y="91"/>
                </a:cubicBezTo>
                <a:cubicBezTo>
                  <a:pt x="109" y="92"/>
                  <a:pt x="112" y="93"/>
                  <a:pt x="112" y="94"/>
                </a:cubicBezTo>
                <a:cubicBezTo>
                  <a:pt x="113" y="94"/>
                  <a:pt x="113" y="94"/>
                  <a:pt x="114" y="94"/>
                </a:cubicBezTo>
                <a:cubicBezTo>
                  <a:pt x="114" y="93"/>
                  <a:pt x="115" y="93"/>
                  <a:pt x="115" y="93"/>
                </a:cubicBezTo>
                <a:cubicBezTo>
                  <a:pt x="115" y="92"/>
                  <a:pt x="115" y="92"/>
                  <a:pt x="115" y="91"/>
                </a:cubicBezTo>
                <a:cubicBezTo>
                  <a:pt x="115" y="91"/>
                  <a:pt x="115" y="90"/>
                  <a:pt x="114" y="90"/>
                </a:cubicBezTo>
                <a:cubicBezTo>
                  <a:pt x="114" y="89"/>
                  <a:pt x="111" y="88"/>
                  <a:pt x="109" y="86"/>
                </a:cubicBezTo>
                <a:cubicBezTo>
                  <a:pt x="110" y="85"/>
                  <a:pt x="110" y="84"/>
                  <a:pt x="111" y="83"/>
                </a:cubicBezTo>
                <a:cubicBezTo>
                  <a:pt x="113" y="83"/>
                  <a:pt x="116" y="84"/>
                  <a:pt x="117" y="84"/>
                </a:cubicBezTo>
                <a:cubicBezTo>
                  <a:pt x="117" y="84"/>
                  <a:pt x="118" y="84"/>
                  <a:pt x="118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20" y="82"/>
                  <a:pt x="120" y="82"/>
                  <a:pt x="119" y="81"/>
                </a:cubicBezTo>
                <a:cubicBezTo>
                  <a:pt x="119" y="81"/>
                  <a:pt x="119" y="80"/>
                  <a:pt x="118" y="80"/>
                </a:cubicBezTo>
                <a:cubicBezTo>
                  <a:pt x="118" y="80"/>
                  <a:pt x="115" y="79"/>
                  <a:pt x="113" y="78"/>
                </a:cubicBezTo>
                <a:cubicBezTo>
                  <a:pt x="113" y="76"/>
                  <a:pt x="113" y="75"/>
                  <a:pt x="114" y="74"/>
                </a:cubicBezTo>
                <a:cubicBezTo>
                  <a:pt x="116" y="74"/>
                  <a:pt x="119" y="74"/>
                  <a:pt x="120" y="74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2" y="73"/>
                  <a:pt x="122" y="73"/>
                  <a:pt x="122" y="72"/>
                </a:cubicBezTo>
                <a:cubicBezTo>
                  <a:pt x="122" y="72"/>
                  <a:pt x="122" y="71"/>
                  <a:pt x="122" y="71"/>
                </a:cubicBezTo>
                <a:cubicBezTo>
                  <a:pt x="122" y="71"/>
                  <a:pt x="121" y="70"/>
                  <a:pt x="121" y="70"/>
                </a:cubicBezTo>
                <a:cubicBezTo>
                  <a:pt x="120" y="70"/>
                  <a:pt x="117" y="69"/>
                  <a:pt x="115" y="68"/>
                </a:cubicBezTo>
                <a:cubicBezTo>
                  <a:pt x="115" y="67"/>
                  <a:pt x="115" y="66"/>
                  <a:pt x="115" y="64"/>
                </a:cubicBezTo>
                <a:cubicBezTo>
                  <a:pt x="118" y="64"/>
                  <a:pt x="121" y="64"/>
                  <a:pt x="121" y="64"/>
                </a:cubicBezTo>
                <a:close/>
                <a:moveTo>
                  <a:pt x="62" y="111"/>
                </a:move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2" y="111"/>
                </a:cubicBezTo>
                <a:close/>
                <a:moveTo>
                  <a:pt x="45" y="108"/>
                </a:moveTo>
                <a:cubicBezTo>
                  <a:pt x="45" y="108"/>
                  <a:pt x="44" y="107"/>
                  <a:pt x="44" y="107"/>
                </a:cubicBezTo>
                <a:cubicBezTo>
                  <a:pt x="44" y="107"/>
                  <a:pt x="44" y="108"/>
                  <a:pt x="45" y="108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31" y="100"/>
                </a:moveTo>
                <a:cubicBezTo>
                  <a:pt x="30" y="99"/>
                  <a:pt x="30" y="99"/>
                  <a:pt x="29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9"/>
                  <a:pt x="31" y="100"/>
                </a:cubicBezTo>
                <a:close/>
                <a:moveTo>
                  <a:pt x="19" y="87"/>
                </a:move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7"/>
                  <a:pt x="19" y="8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462338" y="2306638"/>
            <a:ext cx="482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4000" b="1">
                <a:solidFill>
                  <a:srgbClr val="00B0F0"/>
                </a:solidFill>
                <a:latin typeface="黑体" pitchFamily="2" charset="-122"/>
                <a:ea typeface="黑体" pitchFamily="2" charset="-122"/>
              </a:rPr>
              <a:t>不忘初心</a:t>
            </a:r>
            <a:r>
              <a:rPr lang="en-US" altLang="zh-CN" sz="4000" b="1">
                <a:solidFill>
                  <a:srgbClr val="00B0F0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zh-CN" sz="4000" b="1">
                <a:solidFill>
                  <a:srgbClr val="00B0F0"/>
                </a:solidFill>
                <a:latin typeface="黑体" pitchFamily="2" charset="-122"/>
                <a:ea typeface="黑体" pitchFamily="2" charset="-122"/>
              </a:rPr>
              <a:t>牢记使命</a:t>
            </a:r>
            <a:endParaRPr lang="zh-CN" altLang="en-US" sz="4000" b="1">
              <a:solidFill>
                <a:srgbClr val="00B0F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3651250" y="849313"/>
            <a:ext cx="3995738" cy="792162"/>
          </a:xfrm>
          <a:custGeom>
            <a:avLst/>
            <a:gdLst>
              <a:gd name="T0" fmla="*/ 2955936 w 223"/>
              <a:gd name="T1" fmla="*/ 739116 h 224"/>
              <a:gd name="T2" fmla="*/ 3135084 w 223"/>
              <a:gd name="T3" fmla="*/ 707288 h 224"/>
              <a:gd name="T4" fmla="*/ 3242572 w 223"/>
              <a:gd name="T5" fmla="*/ 693143 h 224"/>
              <a:gd name="T6" fmla="*/ 3421720 w 223"/>
              <a:gd name="T7" fmla="*/ 668388 h 224"/>
              <a:gd name="T8" fmla="*/ 3332146 w 223"/>
              <a:gd name="T9" fmla="*/ 615341 h 224"/>
              <a:gd name="T10" fmla="*/ 3690441 w 223"/>
              <a:gd name="T11" fmla="*/ 608268 h 224"/>
              <a:gd name="T12" fmla="*/ 3565038 w 223"/>
              <a:gd name="T13" fmla="*/ 544612 h 224"/>
              <a:gd name="T14" fmla="*/ 3851674 w 223"/>
              <a:gd name="T15" fmla="*/ 537539 h 224"/>
              <a:gd name="T16" fmla="*/ 3869589 w 223"/>
              <a:gd name="T17" fmla="*/ 491566 h 224"/>
              <a:gd name="T18" fmla="*/ 3905418 w 223"/>
              <a:gd name="T19" fmla="*/ 466810 h 224"/>
              <a:gd name="T20" fmla="*/ 3977077 w 223"/>
              <a:gd name="T21" fmla="*/ 420837 h 224"/>
              <a:gd name="T22" fmla="*/ 3744185 w 223"/>
              <a:gd name="T23" fmla="*/ 392545 h 224"/>
              <a:gd name="T24" fmla="*/ 3977077 w 223"/>
              <a:gd name="T25" fmla="*/ 346571 h 224"/>
              <a:gd name="T26" fmla="*/ 3672526 w 223"/>
              <a:gd name="T27" fmla="*/ 311207 h 224"/>
              <a:gd name="T28" fmla="*/ 3869589 w 223"/>
              <a:gd name="T29" fmla="*/ 268770 h 224"/>
              <a:gd name="T30" fmla="*/ 3744185 w 223"/>
              <a:gd name="T31" fmla="*/ 233405 h 224"/>
              <a:gd name="T32" fmla="*/ 3690441 w 223"/>
              <a:gd name="T33" fmla="*/ 208650 h 224"/>
              <a:gd name="T34" fmla="*/ 3600867 w 223"/>
              <a:gd name="T35" fmla="*/ 166213 h 224"/>
              <a:gd name="T36" fmla="*/ 3314231 w 223"/>
              <a:gd name="T37" fmla="*/ 173286 h 224"/>
              <a:gd name="T38" fmla="*/ 3350061 w 223"/>
              <a:gd name="T39" fmla="*/ 106093 h 224"/>
              <a:gd name="T40" fmla="*/ 3009680 w 223"/>
              <a:gd name="T41" fmla="*/ 116703 h 224"/>
              <a:gd name="T42" fmla="*/ 3027595 w 223"/>
              <a:gd name="T43" fmla="*/ 60120 h 224"/>
              <a:gd name="T44" fmla="*/ 2812618 w 223"/>
              <a:gd name="T45" fmla="*/ 49510 h 224"/>
              <a:gd name="T46" fmla="*/ 2669300 w 223"/>
              <a:gd name="T47" fmla="*/ 38901 h 224"/>
              <a:gd name="T48" fmla="*/ 2472238 w 223"/>
              <a:gd name="T49" fmla="*/ 14146 h 224"/>
              <a:gd name="T50" fmla="*/ 2293090 w 223"/>
              <a:gd name="T51" fmla="*/ 56583 h 224"/>
              <a:gd name="T52" fmla="*/ 2078112 w 223"/>
              <a:gd name="T53" fmla="*/ 0 h 224"/>
              <a:gd name="T54" fmla="*/ 1863135 w 223"/>
              <a:gd name="T55" fmla="*/ 53047 h 224"/>
              <a:gd name="T56" fmla="*/ 1701903 w 223"/>
              <a:gd name="T57" fmla="*/ 10609 h 224"/>
              <a:gd name="T58" fmla="*/ 1486925 w 223"/>
              <a:gd name="T59" fmla="*/ 28292 h 224"/>
              <a:gd name="T60" fmla="*/ 1343607 w 223"/>
              <a:gd name="T61" fmla="*/ 35364 h 224"/>
              <a:gd name="T62" fmla="*/ 1128630 w 223"/>
              <a:gd name="T63" fmla="*/ 45974 h 224"/>
              <a:gd name="T64" fmla="*/ 1110715 w 223"/>
              <a:gd name="T65" fmla="*/ 99020 h 224"/>
              <a:gd name="T66" fmla="*/ 788250 w 223"/>
              <a:gd name="T67" fmla="*/ 84875 h 224"/>
              <a:gd name="T68" fmla="*/ 788250 w 223"/>
              <a:gd name="T69" fmla="*/ 152067 h 224"/>
              <a:gd name="T70" fmla="*/ 501613 w 223"/>
              <a:gd name="T71" fmla="*/ 137921 h 224"/>
              <a:gd name="T72" fmla="*/ 394125 w 223"/>
              <a:gd name="T73" fmla="*/ 180359 h 224"/>
              <a:gd name="T74" fmla="*/ 322466 w 223"/>
              <a:gd name="T75" fmla="*/ 201577 h 224"/>
              <a:gd name="T76" fmla="*/ 179148 w 223"/>
              <a:gd name="T77" fmla="*/ 236942 h 224"/>
              <a:gd name="T78" fmla="*/ 358295 w 223"/>
              <a:gd name="T79" fmla="*/ 282915 h 224"/>
              <a:gd name="T80" fmla="*/ 53744 w 223"/>
              <a:gd name="T81" fmla="*/ 311207 h 224"/>
              <a:gd name="T82" fmla="*/ 268721 w 223"/>
              <a:gd name="T83" fmla="*/ 364254 h 224"/>
              <a:gd name="T84" fmla="*/ 17915 w 223"/>
              <a:gd name="T85" fmla="*/ 389009 h 224"/>
              <a:gd name="T86" fmla="*/ 71659 w 223"/>
              <a:gd name="T87" fmla="*/ 434982 h 224"/>
              <a:gd name="T88" fmla="*/ 89574 w 223"/>
              <a:gd name="T89" fmla="*/ 459738 h 224"/>
              <a:gd name="T90" fmla="*/ 89574 w 223"/>
              <a:gd name="T91" fmla="*/ 505711 h 224"/>
              <a:gd name="T92" fmla="*/ 376210 w 223"/>
              <a:gd name="T93" fmla="*/ 516321 h 224"/>
              <a:gd name="T94" fmla="*/ 232892 w 223"/>
              <a:gd name="T95" fmla="*/ 579977 h 224"/>
              <a:gd name="T96" fmla="*/ 573273 w 223"/>
              <a:gd name="T97" fmla="*/ 590586 h 224"/>
              <a:gd name="T98" fmla="*/ 447869 w 223"/>
              <a:gd name="T99" fmla="*/ 643632 h 224"/>
              <a:gd name="T100" fmla="*/ 644932 w 223"/>
              <a:gd name="T101" fmla="*/ 668388 h 224"/>
              <a:gd name="T102" fmla="*/ 734505 w 223"/>
              <a:gd name="T103" fmla="*/ 689606 h 224"/>
              <a:gd name="T104" fmla="*/ 895738 w 223"/>
              <a:gd name="T105" fmla="*/ 721434 h 224"/>
              <a:gd name="T106" fmla="*/ 1146545 w 223"/>
              <a:gd name="T107" fmla="*/ 696679 h 224"/>
              <a:gd name="T108" fmla="*/ 1236119 w 223"/>
              <a:gd name="T109" fmla="*/ 760335 h 224"/>
              <a:gd name="T110" fmla="*/ 1540670 w 223"/>
              <a:gd name="T111" fmla="*/ 728507 h 224"/>
              <a:gd name="T112" fmla="*/ 1612329 w 223"/>
              <a:gd name="T113" fmla="*/ 781554 h 224"/>
              <a:gd name="T114" fmla="*/ 1845221 w 223"/>
              <a:gd name="T115" fmla="*/ 778017 h 224"/>
              <a:gd name="T116" fmla="*/ 1988539 w 223"/>
              <a:gd name="T117" fmla="*/ 781554 h 224"/>
              <a:gd name="T118" fmla="*/ 2221430 w 223"/>
              <a:gd name="T119" fmla="*/ 785090 h 224"/>
              <a:gd name="T120" fmla="*/ 2311005 w 223"/>
              <a:gd name="T121" fmla="*/ 735580 h 224"/>
              <a:gd name="T122" fmla="*/ 2597641 w 223"/>
              <a:gd name="T123" fmla="*/ 774481 h 224"/>
              <a:gd name="T124" fmla="*/ 2723044 w 223"/>
              <a:gd name="T125" fmla="*/ 710825 h 2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3"/>
              <a:gd name="T190" fmla="*/ 0 h 224"/>
              <a:gd name="T191" fmla="*/ 223 w 223"/>
              <a:gd name="T192" fmla="*/ 224 h 22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3" h="224">
                <a:moveTo>
                  <a:pt x="158" y="210"/>
                </a:moveTo>
                <a:cubicBezTo>
                  <a:pt x="159" y="211"/>
                  <a:pt x="160" y="211"/>
                  <a:pt x="160" y="212"/>
                </a:cubicBezTo>
                <a:cubicBezTo>
                  <a:pt x="161" y="212"/>
                  <a:pt x="162" y="212"/>
                  <a:pt x="163" y="211"/>
                </a:cubicBezTo>
                <a:cubicBezTo>
                  <a:pt x="164" y="211"/>
                  <a:pt x="165" y="210"/>
                  <a:pt x="165" y="209"/>
                </a:cubicBezTo>
                <a:cubicBezTo>
                  <a:pt x="165" y="208"/>
                  <a:pt x="165" y="207"/>
                  <a:pt x="165" y="206"/>
                </a:cubicBezTo>
                <a:cubicBezTo>
                  <a:pt x="165" y="205"/>
                  <a:pt x="163" y="200"/>
                  <a:pt x="161" y="196"/>
                </a:cubicBezTo>
                <a:cubicBezTo>
                  <a:pt x="163" y="195"/>
                  <a:pt x="165" y="193"/>
                  <a:pt x="167" y="192"/>
                </a:cubicBezTo>
                <a:cubicBezTo>
                  <a:pt x="170" y="196"/>
                  <a:pt x="174" y="200"/>
                  <a:pt x="175" y="200"/>
                </a:cubicBezTo>
                <a:cubicBezTo>
                  <a:pt x="175" y="201"/>
                  <a:pt x="176" y="202"/>
                  <a:pt x="177" y="202"/>
                </a:cubicBezTo>
                <a:cubicBezTo>
                  <a:pt x="178" y="202"/>
                  <a:pt x="179" y="201"/>
                  <a:pt x="180" y="201"/>
                </a:cubicBezTo>
                <a:cubicBezTo>
                  <a:pt x="180" y="200"/>
                  <a:pt x="181" y="199"/>
                  <a:pt x="181" y="198"/>
                </a:cubicBezTo>
                <a:cubicBezTo>
                  <a:pt x="181" y="198"/>
                  <a:pt x="181" y="197"/>
                  <a:pt x="181" y="196"/>
                </a:cubicBezTo>
                <a:cubicBezTo>
                  <a:pt x="180" y="195"/>
                  <a:pt x="177" y="190"/>
                  <a:pt x="175" y="186"/>
                </a:cubicBezTo>
                <a:cubicBezTo>
                  <a:pt x="176" y="185"/>
                  <a:pt x="178" y="183"/>
                  <a:pt x="180" y="181"/>
                </a:cubicBezTo>
                <a:cubicBezTo>
                  <a:pt x="184" y="184"/>
                  <a:pt x="188" y="188"/>
                  <a:pt x="189" y="188"/>
                </a:cubicBezTo>
                <a:cubicBezTo>
                  <a:pt x="190" y="189"/>
                  <a:pt x="191" y="189"/>
                  <a:pt x="191" y="189"/>
                </a:cubicBezTo>
                <a:cubicBezTo>
                  <a:pt x="192" y="189"/>
                  <a:pt x="193" y="188"/>
                  <a:pt x="194" y="188"/>
                </a:cubicBezTo>
                <a:cubicBezTo>
                  <a:pt x="195" y="187"/>
                  <a:pt x="195" y="186"/>
                  <a:pt x="195" y="185"/>
                </a:cubicBezTo>
                <a:cubicBezTo>
                  <a:pt x="195" y="184"/>
                  <a:pt x="195" y="183"/>
                  <a:pt x="194" y="182"/>
                </a:cubicBezTo>
                <a:cubicBezTo>
                  <a:pt x="193" y="182"/>
                  <a:pt x="190" y="178"/>
                  <a:pt x="186" y="174"/>
                </a:cubicBezTo>
                <a:cubicBezTo>
                  <a:pt x="188" y="172"/>
                  <a:pt x="189" y="170"/>
                  <a:pt x="191" y="168"/>
                </a:cubicBezTo>
                <a:cubicBezTo>
                  <a:pt x="195" y="171"/>
                  <a:pt x="200" y="173"/>
                  <a:pt x="201" y="174"/>
                </a:cubicBezTo>
                <a:cubicBezTo>
                  <a:pt x="202" y="174"/>
                  <a:pt x="203" y="174"/>
                  <a:pt x="204" y="174"/>
                </a:cubicBezTo>
                <a:cubicBezTo>
                  <a:pt x="204" y="174"/>
                  <a:pt x="205" y="173"/>
                  <a:pt x="206" y="172"/>
                </a:cubicBezTo>
                <a:cubicBezTo>
                  <a:pt x="206" y="171"/>
                  <a:pt x="206" y="170"/>
                  <a:pt x="206" y="169"/>
                </a:cubicBezTo>
                <a:cubicBezTo>
                  <a:pt x="206" y="169"/>
                  <a:pt x="206" y="168"/>
                  <a:pt x="205" y="167"/>
                </a:cubicBezTo>
                <a:cubicBezTo>
                  <a:pt x="204" y="166"/>
                  <a:pt x="200" y="163"/>
                  <a:pt x="196" y="160"/>
                </a:cubicBezTo>
                <a:cubicBezTo>
                  <a:pt x="197" y="158"/>
                  <a:pt x="198" y="156"/>
                  <a:pt x="199" y="154"/>
                </a:cubicBezTo>
                <a:cubicBezTo>
                  <a:pt x="204" y="155"/>
                  <a:pt x="209" y="157"/>
                  <a:pt x="210" y="157"/>
                </a:cubicBezTo>
                <a:cubicBezTo>
                  <a:pt x="211" y="157"/>
                  <a:pt x="212" y="157"/>
                  <a:pt x="213" y="157"/>
                </a:cubicBezTo>
                <a:cubicBezTo>
                  <a:pt x="214" y="157"/>
                  <a:pt x="214" y="156"/>
                  <a:pt x="215" y="155"/>
                </a:cubicBezTo>
                <a:cubicBezTo>
                  <a:pt x="215" y="154"/>
                  <a:pt x="215" y="153"/>
                  <a:pt x="215" y="152"/>
                </a:cubicBezTo>
                <a:cubicBezTo>
                  <a:pt x="215" y="151"/>
                  <a:pt x="214" y="150"/>
                  <a:pt x="213" y="150"/>
                </a:cubicBezTo>
                <a:cubicBezTo>
                  <a:pt x="212" y="150"/>
                  <a:pt x="207" y="147"/>
                  <a:pt x="203" y="145"/>
                </a:cubicBezTo>
                <a:cubicBezTo>
                  <a:pt x="204" y="142"/>
                  <a:pt x="204" y="140"/>
                  <a:pt x="205" y="138"/>
                </a:cubicBezTo>
                <a:cubicBezTo>
                  <a:pt x="210" y="139"/>
                  <a:pt x="215" y="139"/>
                  <a:pt x="216" y="139"/>
                </a:cubicBezTo>
                <a:cubicBezTo>
                  <a:pt x="217" y="139"/>
                  <a:pt x="218" y="139"/>
                  <a:pt x="219" y="139"/>
                </a:cubicBezTo>
                <a:cubicBezTo>
                  <a:pt x="220" y="138"/>
                  <a:pt x="220" y="137"/>
                  <a:pt x="221" y="136"/>
                </a:cubicBezTo>
                <a:cubicBezTo>
                  <a:pt x="221" y="135"/>
                  <a:pt x="221" y="134"/>
                  <a:pt x="220" y="134"/>
                </a:cubicBezTo>
                <a:cubicBezTo>
                  <a:pt x="220" y="133"/>
                  <a:pt x="219" y="132"/>
                  <a:pt x="218" y="132"/>
                </a:cubicBezTo>
                <a:cubicBezTo>
                  <a:pt x="217" y="131"/>
                  <a:pt x="212" y="130"/>
                  <a:pt x="207" y="128"/>
                </a:cubicBezTo>
                <a:cubicBezTo>
                  <a:pt x="208" y="126"/>
                  <a:pt x="208" y="124"/>
                  <a:pt x="208" y="121"/>
                </a:cubicBezTo>
                <a:cubicBezTo>
                  <a:pt x="213" y="121"/>
                  <a:pt x="219" y="121"/>
                  <a:pt x="220" y="121"/>
                </a:cubicBezTo>
                <a:cubicBezTo>
                  <a:pt x="221" y="121"/>
                  <a:pt x="221" y="120"/>
                  <a:pt x="222" y="119"/>
                </a:cubicBezTo>
                <a:cubicBezTo>
                  <a:pt x="223" y="119"/>
                  <a:pt x="223" y="118"/>
                  <a:pt x="223" y="117"/>
                </a:cubicBezTo>
                <a:cubicBezTo>
                  <a:pt x="223" y="116"/>
                  <a:pt x="223" y="115"/>
                  <a:pt x="222" y="114"/>
                </a:cubicBezTo>
                <a:cubicBezTo>
                  <a:pt x="222" y="114"/>
                  <a:pt x="221" y="113"/>
                  <a:pt x="220" y="113"/>
                </a:cubicBezTo>
                <a:cubicBezTo>
                  <a:pt x="219" y="113"/>
                  <a:pt x="213" y="112"/>
                  <a:pt x="209" y="111"/>
                </a:cubicBezTo>
                <a:cubicBezTo>
                  <a:pt x="209" y="109"/>
                  <a:pt x="209" y="107"/>
                  <a:pt x="208" y="104"/>
                </a:cubicBezTo>
                <a:cubicBezTo>
                  <a:pt x="213" y="103"/>
                  <a:pt x="218" y="102"/>
                  <a:pt x="219" y="102"/>
                </a:cubicBezTo>
                <a:cubicBezTo>
                  <a:pt x="220" y="102"/>
                  <a:pt x="221" y="101"/>
                  <a:pt x="222" y="100"/>
                </a:cubicBezTo>
                <a:cubicBezTo>
                  <a:pt x="222" y="99"/>
                  <a:pt x="222" y="98"/>
                  <a:pt x="222" y="98"/>
                </a:cubicBezTo>
                <a:cubicBezTo>
                  <a:pt x="222" y="97"/>
                  <a:pt x="222" y="96"/>
                  <a:pt x="221" y="95"/>
                </a:cubicBezTo>
                <a:cubicBezTo>
                  <a:pt x="220" y="94"/>
                  <a:pt x="219" y="94"/>
                  <a:pt x="218" y="94"/>
                </a:cubicBezTo>
                <a:cubicBezTo>
                  <a:pt x="217" y="94"/>
                  <a:pt x="212" y="94"/>
                  <a:pt x="207" y="95"/>
                </a:cubicBezTo>
                <a:cubicBezTo>
                  <a:pt x="207" y="92"/>
                  <a:pt x="206" y="90"/>
                  <a:pt x="205" y="88"/>
                </a:cubicBezTo>
                <a:cubicBezTo>
                  <a:pt x="210" y="86"/>
                  <a:pt x="215" y="84"/>
                  <a:pt x="216" y="83"/>
                </a:cubicBezTo>
                <a:cubicBezTo>
                  <a:pt x="217" y="83"/>
                  <a:pt x="217" y="82"/>
                  <a:pt x="218" y="81"/>
                </a:cubicBezTo>
                <a:cubicBezTo>
                  <a:pt x="218" y="80"/>
                  <a:pt x="218" y="79"/>
                  <a:pt x="218" y="79"/>
                </a:cubicBezTo>
                <a:cubicBezTo>
                  <a:pt x="218" y="78"/>
                  <a:pt x="217" y="77"/>
                  <a:pt x="216" y="76"/>
                </a:cubicBezTo>
                <a:cubicBezTo>
                  <a:pt x="216" y="76"/>
                  <a:pt x="215" y="76"/>
                  <a:pt x="214" y="76"/>
                </a:cubicBezTo>
                <a:cubicBezTo>
                  <a:pt x="213" y="76"/>
                  <a:pt x="207" y="77"/>
                  <a:pt x="203" y="78"/>
                </a:cubicBezTo>
                <a:cubicBezTo>
                  <a:pt x="202" y="76"/>
                  <a:pt x="201" y="74"/>
                  <a:pt x="200" y="72"/>
                </a:cubicBezTo>
                <a:cubicBezTo>
                  <a:pt x="204" y="69"/>
                  <a:pt x="208" y="66"/>
                  <a:pt x="209" y="66"/>
                </a:cubicBezTo>
                <a:cubicBezTo>
                  <a:pt x="210" y="65"/>
                  <a:pt x="211" y="64"/>
                  <a:pt x="211" y="63"/>
                </a:cubicBezTo>
                <a:cubicBezTo>
                  <a:pt x="211" y="62"/>
                  <a:pt x="211" y="61"/>
                  <a:pt x="211" y="61"/>
                </a:cubicBezTo>
                <a:cubicBezTo>
                  <a:pt x="210" y="60"/>
                  <a:pt x="209" y="59"/>
                  <a:pt x="209" y="59"/>
                </a:cubicBezTo>
                <a:cubicBezTo>
                  <a:pt x="208" y="58"/>
                  <a:pt x="207" y="58"/>
                  <a:pt x="206" y="59"/>
                </a:cubicBezTo>
                <a:cubicBezTo>
                  <a:pt x="205" y="59"/>
                  <a:pt x="200" y="61"/>
                  <a:pt x="195" y="63"/>
                </a:cubicBezTo>
                <a:cubicBezTo>
                  <a:pt x="194" y="61"/>
                  <a:pt x="193" y="59"/>
                  <a:pt x="191" y="57"/>
                </a:cubicBezTo>
                <a:cubicBezTo>
                  <a:pt x="195" y="54"/>
                  <a:pt x="199" y="50"/>
                  <a:pt x="200" y="49"/>
                </a:cubicBezTo>
                <a:cubicBezTo>
                  <a:pt x="200" y="49"/>
                  <a:pt x="201" y="48"/>
                  <a:pt x="201" y="47"/>
                </a:cubicBezTo>
                <a:cubicBezTo>
                  <a:pt x="201" y="46"/>
                  <a:pt x="201" y="45"/>
                  <a:pt x="200" y="44"/>
                </a:cubicBezTo>
                <a:cubicBezTo>
                  <a:pt x="200" y="43"/>
                  <a:pt x="199" y="43"/>
                  <a:pt x="198" y="43"/>
                </a:cubicBezTo>
                <a:cubicBezTo>
                  <a:pt x="197" y="42"/>
                  <a:pt x="196" y="43"/>
                  <a:pt x="195" y="43"/>
                </a:cubicBezTo>
                <a:cubicBezTo>
                  <a:pt x="194" y="44"/>
                  <a:pt x="190" y="47"/>
                  <a:pt x="185" y="49"/>
                </a:cubicBezTo>
                <a:cubicBezTo>
                  <a:pt x="184" y="47"/>
                  <a:pt x="182" y="46"/>
                  <a:pt x="181" y="44"/>
                </a:cubicBezTo>
                <a:cubicBezTo>
                  <a:pt x="184" y="40"/>
                  <a:pt x="187" y="36"/>
                  <a:pt x="188" y="35"/>
                </a:cubicBezTo>
                <a:cubicBezTo>
                  <a:pt x="188" y="34"/>
                  <a:pt x="188" y="33"/>
                  <a:pt x="188" y="32"/>
                </a:cubicBezTo>
                <a:cubicBezTo>
                  <a:pt x="188" y="31"/>
                  <a:pt x="188" y="30"/>
                  <a:pt x="187" y="30"/>
                </a:cubicBezTo>
                <a:cubicBezTo>
                  <a:pt x="186" y="29"/>
                  <a:pt x="185" y="29"/>
                  <a:pt x="184" y="29"/>
                </a:cubicBezTo>
                <a:cubicBezTo>
                  <a:pt x="184" y="29"/>
                  <a:pt x="183" y="29"/>
                  <a:pt x="182" y="30"/>
                </a:cubicBezTo>
                <a:cubicBezTo>
                  <a:pt x="181" y="30"/>
                  <a:pt x="177" y="34"/>
                  <a:pt x="173" y="37"/>
                </a:cubicBezTo>
                <a:cubicBezTo>
                  <a:pt x="172" y="36"/>
                  <a:pt x="170" y="34"/>
                  <a:pt x="168" y="33"/>
                </a:cubicBezTo>
                <a:cubicBezTo>
                  <a:pt x="170" y="29"/>
                  <a:pt x="172" y="24"/>
                  <a:pt x="173" y="23"/>
                </a:cubicBezTo>
                <a:cubicBezTo>
                  <a:pt x="173" y="22"/>
                  <a:pt x="173" y="21"/>
                  <a:pt x="173" y="20"/>
                </a:cubicBezTo>
                <a:cubicBezTo>
                  <a:pt x="173" y="19"/>
                  <a:pt x="172" y="18"/>
                  <a:pt x="172" y="18"/>
                </a:cubicBezTo>
                <a:cubicBezTo>
                  <a:pt x="171" y="17"/>
                  <a:pt x="170" y="17"/>
                  <a:pt x="169" y="17"/>
                </a:cubicBezTo>
                <a:cubicBezTo>
                  <a:pt x="168" y="17"/>
                  <a:pt x="167" y="18"/>
                  <a:pt x="167" y="19"/>
                </a:cubicBezTo>
                <a:cubicBezTo>
                  <a:pt x="166" y="19"/>
                  <a:pt x="163" y="24"/>
                  <a:pt x="160" y="28"/>
                </a:cubicBezTo>
                <a:cubicBezTo>
                  <a:pt x="157" y="26"/>
                  <a:pt x="155" y="25"/>
                  <a:pt x="153" y="24"/>
                </a:cubicBezTo>
                <a:cubicBezTo>
                  <a:pt x="155" y="20"/>
                  <a:pt x="156" y="15"/>
                  <a:pt x="157" y="14"/>
                </a:cubicBezTo>
                <a:cubicBezTo>
                  <a:pt x="157" y="13"/>
                  <a:pt x="157" y="12"/>
                  <a:pt x="156" y="11"/>
                </a:cubicBezTo>
                <a:cubicBezTo>
                  <a:pt x="156" y="10"/>
                  <a:pt x="155" y="9"/>
                  <a:pt x="154" y="9"/>
                </a:cubicBezTo>
                <a:cubicBezTo>
                  <a:pt x="153" y="8"/>
                  <a:pt x="152" y="8"/>
                  <a:pt x="152" y="9"/>
                </a:cubicBezTo>
                <a:cubicBezTo>
                  <a:pt x="151" y="9"/>
                  <a:pt x="150" y="10"/>
                  <a:pt x="149" y="11"/>
                </a:cubicBezTo>
                <a:cubicBezTo>
                  <a:pt x="149" y="11"/>
                  <a:pt x="146" y="16"/>
                  <a:pt x="144" y="21"/>
                </a:cubicBezTo>
                <a:cubicBezTo>
                  <a:pt x="142" y="20"/>
                  <a:pt x="140" y="19"/>
                  <a:pt x="137" y="19"/>
                </a:cubicBezTo>
                <a:cubicBezTo>
                  <a:pt x="138" y="14"/>
                  <a:pt x="139" y="8"/>
                  <a:pt x="139" y="7"/>
                </a:cubicBezTo>
                <a:cubicBezTo>
                  <a:pt x="139" y="6"/>
                  <a:pt x="139" y="5"/>
                  <a:pt x="138" y="4"/>
                </a:cubicBezTo>
                <a:cubicBezTo>
                  <a:pt x="137" y="4"/>
                  <a:pt x="137" y="3"/>
                  <a:pt x="136" y="3"/>
                </a:cubicBezTo>
                <a:cubicBezTo>
                  <a:pt x="135" y="3"/>
                  <a:pt x="134" y="3"/>
                  <a:pt x="133" y="3"/>
                </a:cubicBezTo>
                <a:cubicBezTo>
                  <a:pt x="132" y="4"/>
                  <a:pt x="132" y="5"/>
                  <a:pt x="131" y="6"/>
                </a:cubicBezTo>
                <a:cubicBezTo>
                  <a:pt x="131" y="7"/>
                  <a:pt x="129" y="12"/>
                  <a:pt x="128" y="16"/>
                </a:cubicBezTo>
                <a:cubicBezTo>
                  <a:pt x="125" y="16"/>
                  <a:pt x="123" y="16"/>
                  <a:pt x="121" y="15"/>
                </a:cubicBezTo>
                <a:cubicBezTo>
                  <a:pt x="120" y="11"/>
                  <a:pt x="120" y="5"/>
                  <a:pt x="120" y="4"/>
                </a:cubicBezTo>
                <a:cubicBezTo>
                  <a:pt x="120" y="3"/>
                  <a:pt x="120" y="2"/>
                  <a:pt x="119" y="2"/>
                </a:cubicBezTo>
                <a:cubicBezTo>
                  <a:pt x="118" y="1"/>
                  <a:pt x="117" y="1"/>
                  <a:pt x="116" y="0"/>
                </a:cubicBezTo>
                <a:cubicBezTo>
                  <a:pt x="116" y="0"/>
                  <a:pt x="115" y="1"/>
                  <a:pt x="114" y="1"/>
                </a:cubicBezTo>
                <a:cubicBezTo>
                  <a:pt x="113" y="2"/>
                  <a:pt x="113" y="3"/>
                  <a:pt x="112" y="4"/>
                </a:cubicBezTo>
                <a:cubicBezTo>
                  <a:pt x="112" y="5"/>
                  <a:pt x="112" y="10"/>
                  <a:pt x="111" y="15"/>
                </a:cubicBezTo>
                <a:cubicBezTo>
                  <a:pt x="109" y="15"/>
                  <a:pt x="106" y="15"/>
                  <a:pt x="104" y="15"/>
                </a:cubicBezTo>
                <a:cubicBezTo>
                  <a:pt x="103" y="11"/>
                  <a:pt x="102" y="5"/>
                  <a:pt x="101" y="4"/>
                </a:cubicBezTo>
                <a:cubicBezTo>
                  <a:pt x="101" y="3"/>
                  <a:pt x="100" y="3"/>
                  <a:pt x="100" y="2"/>
                </a:cubicBezTo>
                <a:cubicBezTo>
                  <a:pt x="99" y="2"/>
                  <a:pt x="98" y="1"/>
                  <a:pt x="97" y="1"/>
                </a:cubicBezTo>
                <a:cubicBezTo>
                  <a:pt x="96" y="2"/>
                  <a:pt x="95" y="2"/>
                  <a:pt x="95" y="3"/>
                </a:cubicBezTo>
                <a:cubicBezTo>
                  <a:pt x="94" y="3"/>
                  <a:pt x="94" y="4"/>
                  <a:pt x="94" y="5"/>
                </a:cubicBezTo>
                <a:cubicBezTo>
                  <a:pt x="94" y="6"/>
                  <a:pt x="94" y="12"/>
                  <a:pt x="94" y="17"/>
                </a:cubicBezTo>
                <a:cubicBezTo>
                  <a:pt x="92" y="17"/>
                  <a:pt x="89" y="18"/>
                  <a:pt x="87" y="18"/>
                </a:cubicBezTo>
                <a:cubicBezTo>
                  <a:pt x="85" y="14"/>
                  <a:pt x="83" y="9"/>
                  <a:pt x="83" y="8"/>
                </a:cubicBezTo>
                <a:cubicBezTo>
                  <a:pt x="82" y="7"/>
                  <a:pt x="82" y="6"/>
                  <a:pt x="81" y="6"/>
                </a:cubicBezTo>
                <a:cubicBezTo>
                  <a:pt x="80" y="5"/>
                  <a:pt x="79" y="5"/>
                  <a:pt x="78" y="6"/>
                </a:cubicBezTo>
                <a:cubicBezTo>
                  <a:pt x="77" y="6"/>
                  <a:pt x="76" y="7"/>
                  <a:pt x="76" y="7"/>
                </a:cubicBezTo>
                <a:cubicBezTo>
                  <a:pt x="75" y="8"/>
                  <a:pt x="75" y="9"/>
                  <a:pt x="75" y="10"/>
                </a:cubicBezTo>
                <a:cubicBezTo>
                  <a:pt x="76" y="11"/>
                  <a:pt x="77" y="16"/>
                  <a:pt x="78" y="21"/>
                </a:cubicBezTo>
                <a:cubicBezTo>
                  <a:pt x="76" y="22"/>
                  <a:pt x="73" y="23"/>
                  <a:pt x="71" y="24"/>
                </a:cubicBezTo>
                <a:cubicBezTo>
                  <a:pt x="69" y="20"/>
                  <a:pt x="66" y="15"/>
                  <a:pt x="65" y="14"/>
                </a:cubicBezTo>
                <a:cubicBezTo>
                  <a:pt x="65" y="13"/>
                  <a:pt x="64" y="13"/>
                  <a:pt x="63" y="13"/>
                </a:cubicBezTo>
                <a:cubicBezTo>
                  <a:pt x="62" y="12"/>
                  <a:pt x="61" y="13"/>
                  <a:pt x="60" y="13"/>
                </a:cubicBezTo>
                <a:cubicBezTo>
                  <a:pt x="59" y="14"/>
                  <a:pt x="59" y="14"/>
                  <a:pt x="58" y="15"/>
                </a:cubicBezTo>
                <a:cubicBezTo>
                  <a:pt x="58" y="16"/>
                  <a:pt x="58" y="17"/>
                  <a:pt x="58" y="18"/>
                </a:cubicBezTo>
                <a:cubicBezTo>
                  <a:pt x="59" y="19"/>
                  <a:pt x="61" y="24"/>
                  <a:pt x="62" y="28"/>
                </a:cubicBezTo>
                <a:cubicBezTo>
                  <a:pt x="60" y="30"/>
                  <a:pt x="58" y="31"/>
                  <a:pt x="57" y="32"/>
                </a:cubicBezTo>
                <a:cubicBezTo>
                  <a:pt x="53" y="29"/>
                  <a:pt x="50" y="25"/>
                  <a:pt x="49" y="24"/>
                </a:cubicBezTo>
                <a:cubicBezTo>
                  <a:pt x="48" y="23"/>
                  <a:pt x="47" y="23"/>
                  <a:pt x="46" y="23"/>
                </a:cubicBezTo>
                <a:cubicBezTo>
                  <a:pt x="45" y="23"/>
                  <a:pt x="44" y="23"/>
                  <a:pt x="44" y="24"/>
                </a:cubicBezTo>
                <a:cubicBezTo>
                  <a:pt x="43" y="24"/>
                  <a:pt x="42" y="25"/>
                  <a:pt x="42" y="26"/>
                </a:cubicBezTo>
                <a:cubicBezTo>
                  <a:pt x="42" y="27"/>
                  <a:pt x="42" y="28"/>
                  <a:pt x="43" y="29"/>
                </a:cubicBezTo>
                <a:cubicBezTo>
                  <a:pt x="43" y="30"/>
                  <a:pt x="46" y="34"/>
                  <a:pt x="49" y="38"/>
                </a:cubicBezTo>
                <a:cubicBezTo>
                  <a:pt x="47" y="40"/>
                  <a:pt x="45" y="41"/>
                  <a:pt x="44" y="43"/>
                </a:cubicBezTo>
                <a:cubicBezTo>
                  <a:pt x="40" y="40"/>
                  <a:pt x="35" y="37"/>
                  <a:pt x="34" y="36"/>
                </a:cubicBezTo>
                <a:cubicBezTo>
                  <a:pt x="34" y="36"/>
                  <a:pt x="33" y="35"/>
                  <a:pt x="32" y="35"/>
                </a:cubicBezTo>
                <a:cubicBezTo>
                  <a:pt x="31" y="36"/>
                  <a:pt x="30" y="36"/>
                  <a:pt x="29" y="37"/>
                </a:cubicBezTo>
                <a:cubicBezTo>
                  <a:pt x="29" y="37"/>
                  <a:pt x="28" y="38"/>
                  <a:pt x="28" y="39"/>
                </a:cubicBezTo>
                <a:cubicBezTo>
                  <a:pt x="28" y="40"/>
                  <a:pt x="29" y="41"/>
                  <a:pt x="29" y="42"/>
                </a:cubicBezTo>
                <a:cubicBezTo>
                  <a:pt x="30" y="43"/>
                  <a:pt x="34" y="47"/>
                  <a:pt x="37" y="50"/>
                </a:cubicBezTo>
                <a:cubicBezTo>
                  <a:pt x="35" y="52"/>
                  <a:pt x="34" y="54"/>
                  <a:pt x="33" y="56"/>
                </a:cubicBezTo>
                <a:cubicBezTo>
                  <a:pt x="28" y="54"/>
                  <a:pt x="23" y="51"/>
                  <a:pt x="22" y="51"/>
                </a:cubicBezTo>
                <a:cubicBezTo>
                  <a:pt x="22" y="50"/>
                  <a:pt x="21" y="50"/>
                  <a:pt x="20" y="51"/>
                </a:cubicBezTo>
                <a:cubicBezTo>
                  <a:pt x="19" y="51"/>
                  <a:pt x="18" y="51"/>
                  <a:pt x="18" y="52"/>
                </a:cubicBezTo>
                <a:cubicBezTo>
                  <a:pt x="17" y="53"/>
                  <a:pt x="17" y="54"/>
                  <a:pt x="17" y="55"/>
                </a:cubicBezTo>
                <a:cubicBezTo>
                  <a:pt x="17" y="56"/>
                  <a:pt x="18" y="57"/>
                  <a:pt x="18" y="57"/>
                </a:cubicBezTo>
                <a:cubicBezTo>
                  <a:pt x="19" y="58"/>
                  <a:pt x="23" y="61"/>
                  <a:pt x="27" y="64"/>
                </a:cubicBezTo>
                <a:cubicBezTo>
                  <a:pt x="26" y="66"/>
                  <a:pt x="25" y="68"/>
                  <a:pt x="24" y="70"/>
                </a:cubicBezTo>
                <a:cubicBezTo>
                  <a:pt x="19" y="69"/>
                  <a:pt x="14" y="67"/>
                  <a:pt x="13" y="67"/>
                </a:cubicBezTo>
                <a:cubicBezTo>
                  <a:pt x="12" y="67"/>
                  <a:pt x="11" y="67"/>
                  <a:pt x="10" y="67"/>
                </a:cubicBezTo>
                <a:cubicBezTo>
                  <a:pt x="10" y="68"/>
                  <a:pt x="9" y="69"/>
                  <a:pt x="9" y="69"/>
                </a:cubicBezTo>
                <a:cubicBezTo>
                  <a:pt x="8" y="70"/>
                  <a:pt x="8" y="71"/>
                  <a:pt x="8" y="72"/>
                </a:cubicBezTo>
                <a:cubicBezTo>
                  <a:pt x="9" y="73"/>
                  <a:pt x="9" y="74"/>
                  <a:pt x="10" y="74"/>
                </a:cubicBezTo>
                <a:cubicBezTo>
                  <a:pt x="11" y="75"/>
                  <a:pt x="16" y="77"/>
                  <a:pt x="20" y="80"/>
                </a:cubicBezTo>
                <a:cubicBezTo>
                  <a:pt x="20" y="82"/>
                  <a:pt x="19" y="84"/>
                  <a:pt x="18" y="86"/>
                </a:cubicBezTo>
                <a:cubicBezTo>
                  <a:pt x="13" y="86"/>
                  <a:pt x="8" y="85"/>
                  <a:pt x="7" y="85"/>
                </a:cubicBezTo>
                <a:cubicBezTo>
                  <a:pt x="6" y="85"/>
                  <a:pt x="5" y="85"/>
                  <a:pt x="4" y="86"/>
                </a:cubicBezTo>
                <a:cubicBezTo>
                  <a:pt x="4" y="86"/>
                  <a:pt x="3" y="87"/>
                  <a:pt x="3" y="88"/>
                </a:cubicBezTo>
                <a:cubicBezTo>
                  <a:pt x="2" y="89"/>
                  <a:pt x="3" y="90"/>
                  <a:pt x="3" y="91"/>
                </a:cubicBezTo>
                <a:cubicBezTo>
                  <a:pt x="4" y="92"/>
                  <a:pt x="4" y="92"/>
                  <a:pt x="5" y="93"/>
                </a:cubicBezTo>
                <a:cubicBezTo>
                  <a:pt x="6" y="93"/>
                  <a:pt x="11" y="95"/>
                  <a:pt x="16" y="96"/>
                </a:cubicBezTo>
                <a:cubicBezTo>
                  <a:pt x="16" y="98"/>
                  <a:pt x="15" y="101"/>
                  <a:pt x="15" y="103"/>
                </a:cubicBezTo>
                <a:cubicBezTo>
                  <a:pt x="10" y="103"/>
                  <a:pt x="5" y="104"/>
                  <a:pt x="4" y="104"/>
                </a:cubicBezTo>
                <a:cubicBezTo>
                  <a:pt x="3" y="104"/>
                  <a:pt x="2" y="104"/>
                  <a:pt x="1" y="105"/>
                </a:cubicBezTo>
                <a:cubicBezTo>
                  <a:pt x="1" y="105"/>
                  <a:pt x="0" y="106"/>
                  <a:pt x="0" y="107"/>
                </a:cubicBezTo>
                <a:cubicBezTo>
                  <a:pt x="0" y="108"/>
                  <a:pt x="1" y="109"/>
                  <a:pt x="1" y="110"/>
                </a:cubicBezTo>
                <a:cubicBezTo>
                  <a:pt x="2" y="111"/>
                  <a:pt x="2" y="111"/>
                  <a:pt x="3" y="111"/>
                </a:cubicBezTo>
                <a:cubicBezTo>
                  <a:pt x="4" y="111"/>
                  <a:pt x="10" y="112"/>
                  <a:pt x="15" y="113"/>
                </a:cubicBezTo>
                <a:cubicBezTo>
                  <a:pt x="15" y="115"/>
                  <a:pt x="15" y="118"/>
                  <a:pt x="15" y="120"/>
                </a:cubicBezTo>
                <a:cubicBezTo>
                  <a:pt x="10" y="121"/>
                  <a:pt x="5" y="122"/>
                  <a:pt x="4" y="123"/>
                </a:cubicBezTo>
                <a:cubicBezTo>
                  <a:pt x="3" y="123"/>
                  <a:pt x="2" y="123"/>
                  <a:pt x="2" y="124"/>
                </a:cubicBezTo>
                <a:cubicBezTo>
                  <a:pt x="1" y="125"/>
                  <a:pt x="1" y="126"/>
                  <a:pt x="1" y="127"/>
                </a:cubicBezTo>
                <a:cubicBezTo>
                  <a:pt x="1" y="128"/>
                  <a:pt x="2" y="129"/>
                  <a:pt x="2" y="129"/>
                </a:cubicBezTo>
                <a:cubicBezTo>
                  <a:pt x="3" y="130"/>
                  <a:pt x="4" y="130"/>
                  <a:pt x="5" y="130"/>
                </a:cubicBezTo>
                <a:cubicBezTo>
                  <a:pt x="6" y="130"/>
                  <a:pt x="11" y="130"/>
                  <a:pt x="16" y="130"/>
                </a:cubicBezTo>
                <a:cubicBezTo>
                  <a:pt x="17" y="132"/>
                  <a:pt x="17" y="134"/>
                  <a:pt x="18" y="137"/>
                </a:cubicBezTo>
                <a:cubicBezTo>
                  <a:pt x="13" y="139"/>
                  <a:pt x="8" y="141"/>
                  <a:pt x="7" y="141"/>
                </a:cubicBezTo>
                <a:cubicBezTo>
                  <a:pt x="6" y="141"/>
                  <a:pt x="6" y="142"/>
                  <a:pt x="5" y="143"/>
                </a:cubicBezTo>
                <a:cubicBezTo>
                  <a:pt x="5" y="144"/>
                  <a:pt x="5" y="145"/>
                  <a:pt x="5" y="146"/>
                </a:cubicBezTo>
                <a:cubicBezTo>
                  <a:pt x="6" y="147"/>
                  <a:pt x="6" y="148"/>
                  <a:pt x="7" y="148"/>
                </a:cubicBezTo>
                <a:cubicBezTo>
                  <a:pt x="8" y="148"/>
                  <a:pt x="9" y="149"/>
                  <a:pt x="10" y="149"/>
                </a:cubicBezTo>
                <a:cubicBezTo>
                  <a:pt x="11" y="148"/>
                  <a:pt x="16" y="147"/>
                  <a:pt x="21" y="146"/>
                </a:cubicBezTo>
                <a:cubicBezTo>
                  <a:pt x="22" y="148"/>
                  <a:pt x="22" y="150"/>
                  <a:pt x="24" y="153"/>
                </a:cubicBezTo>
                <a:cubicBezTo>
                  <a:pt x="19" y="155"/>
                  <a:pt x="15" y="158"/>
                  <a:pt x="14" y="159"/>
                </a:cubicBezTo>
                <a:cubicBezTo>
                  <a:pt x="13" y="159"/>
                  <a:pt x="13" y="160"/>
                  <a:pt x="12" y="161"/>
                </a:cubicBezTo>
                <a:cubicBezTo>
                  <a:pt x="12" y="162"/>
                  <a:pt x="12" y="163"/>
                  <a:pt x="13" y="164"/>
                </a:cubicBezTo>
                <a:cubicBezTo>
                  <a:pt x="13" y="165"/>
                  <a:pt x="14" y="165"/>
                  <a:pt x="15" y="166"/>
                </a:cubicBezTo>
                <a:cubicBezTo>
                  <a:pt x="16" y="166"/>
                  <a:pt x="17" y="166"/>
                  <a:pt x="17" y="166"/>
                </a:cubicBezTo>
                <a:cubicBezTo>
                  <a:pt x="18" y="165"/>
                  <a:pt x="24" y="163"/>
                  <a:pt x="28" y="161"/>
                </a:cubicBezTo>
                <a:cubicBezTo>
                  <a:pt x="29" y="163"/>
                  <a:pt x="30" y="165"/>
                  <a:pt x="32" y="167"/>
                </a:cubicBezTo>
                <a:cubicBezTo>
                  <a:pt x="28" y="171"/>
                  <a:pt x="24" y="174"/>
                  <a:pt x="24" y="175"/>
                </a:cubicBezTo>
                <a:cubicBezTo>
                  <a:pt x="23" y="176"/>
                  <a:pt x="22" y="177"/>
                  <a:pt x="22" y="178"/>
                </a:cubicBezTo>
                <a:cubicBezTo>
                  <a:pt x="22" y="178"/>
                  <a:pt x="23" y="179"/>
                  <a:pt x="23" y="180"/>
                </a:cubicBezTo>
                <a:cubicBezTo>
                  <a:pt x="24" y="181"/>
                  <a:pt x="25" y="181"/>
                  <a:pt x="25" y="182"/>
                </a:cubicBezTo>
                <a:cubicBezTo>
                  <a:pt x="26" y="182"/>
                  <a:pt x="27" y="182"/>
                  <a:pt x="28" y="181"/>
                </a:cubicBezTo>
                <a:cubicBezTo>
                  <a:pt x="29" y="181"/>
                  <a:pt x="34" y="178"/>
                  <a:pt x="38" y="175"/>
                </a:cubicBezTo>
                <a:cubicBezTo>
                  <a:pt x="39" y="177"/>
                  <a:pt x="41" y="179"/>
                  <a:pt x="43" y="180"/>
                </a:cubicBezTo>
                <a:cubicBezTo>
                  <a:pt x="40" y="184"/>
                  <a:pt x="36" y="189"/>
                  <a:pt x="36" y="189"/>
                </a:cubicBezTo>
                <a:cubicBezTo>
                  <a:pt x="35" y="190"/>
                  <a:pt x="35" y="191"/>
                  <a:pt x="35" y="192"/>
                </a:cubicBezTo>
                <a:cubicBezTo>
                  <a:pt x="35" y="193"/>
                  <a:pt x="36" y="194"/>
                  <a:pt x="36" y="195"/>
                </a:cubicBezTo>
                <a:cubicBezTo>
                  <a:pt x="37" y="195"/>
                  <a:pt x="38" y="196"/>
                  <a:pt x="39" y="196"/>
                </a:cubicBezTo>
                <a:cubicBezTo>
                  <a:pt x="40" y="196"/>
                  <a:pt x="41" y="195"/>
                  <a:pt x="41" y="195"/>
                </a:cubicBezTo>
                <a:cubicBezTo>
                  <a:pt x="42" y="194"/>
                  <a:pt x="46" y="190"/>
                  <a:pt x="50" y="187"/>
                </a:cubicBezTo>
                <a:cubicBezTo>
                  <a:pt x="52" y="189"/>
                  <a:pt x="54" y="190"/>
                  <a:pt x="56" y="191"/>
                </a:cubicBezTo>
                <a:cubicBezTo>
                  <a:pt x="53" y="196"/>
                  <a:pt x="51" y="201"/>
                  <a:pt x="50" y="202"/>
                </a:cubicBezTo>
                <a:cubicBezTo>
                  <a:pt x="50" y="202"/>
                  <a:pt x="50" y="203"/>
                  <a:pt x="50" y="204"/>
                </a:cubicBezTo>
                <a:cubicBezTo>
                  <a:pt x="50" y="205"/>
                  <a:pt x="51" y="206"/>
                  <a:pt x="52" y="206"/>
                </a:cubicBezTo>
                <a:cubicBezTo>
                  <a:pt x="53" y="207"/>
                  <a:pt x="53" y="207"/>
                  <a:pt x="54" y="207"/>
                </a:cubicBezTo>
                <a:cubicBezTo>
                  <a:pt x="55" y="207"/>
                  <a:pt x="56" y="206"/>
                  <a:pt x="57" y="206"/>
                </a:cubicBezTo>
                <a:cubicBezTo>
                  <a:pt x="57" y="205"/>
                  <a:pt x="61" y="201"/>
                  <a:pt x="64" y="197"/>
                </a:cubicBezTo>
                <a:cubicBezTo>
                  <a:pt x="66" y="198"/>
                  <a:pt x="68" y="199"/>
                  <a:pt x="70" y="200"/>
                </a:cubicBezTo>
                <a:cubicBezTo>
                  <a:pt x="69" y="205"/>
                  <a:pt x="67" y="210"/>
                  <a:pt x="67" y="211"/>
                </a:cubicBezTo>
                <a:cubicBezTo>
                  <a:pt x="66" y="212"/>
                  <a:pt x="67" y="213"/>
                  <a:pt x="67" y="214"/>
                </a:cubicBezTo>
                <a:cubicBezTo>
                  <a:pt x="67" y="214"/>
                  <a:pt x="68" y="215"/>
                  <a:pt x="69" y="215"/>
                </a:cubicBezTo>
                <a:cubicBezTo>
                  <a:pt x="70" y="216"/>
                  <a:pt x="71" y="216"/>
                  <a:pt x="72" y="216"/>
                </a:cubicBezTo>
                <a:cubicBezTo>
                  <a:pt x="73" y="215"/>
                  <a:pt x="73" y="215"/>
                  <a:pt x="74" y="214"/>
                </a:cubicBezTo>
                <a:cubicBezTo>
                  <a:pt x="74" y="213"/>
                  <a:pt x="77" y="208"/>
                  <a:pt x="79" y="204"/>
                </a:cubicBezTo>
                <a:cubicBezTo>
                  <a:pt x="81" y="205"/>
                  <a:pt x="84" y="205"/>
                  <a:pt x="86" y="206"/>
                </a:cubicBezTo>
                <a:cubicBezTo>
                  <a:pt x="85" y="211"/>
                  <a:pt x="85" y="216"/>
                  <a:pt x="85" y="217"/>
                </a:cubicBezTo>
                <a:cubicBezTo>
                  <a:pt x="84" y="218"/>
                  <a:pt x="85" y="219"/>
                  <a:pt x="85" y="220"/>
                </a:cubicBezTo>
                <a:cubicBezTo>
                  <a:pt x="86" y="221"/>
                  <a:pt x="87" y="221"/>
                  <a:pt x="88" y="221"/>
                </a:cubicBezTo>
                <a:cubicBezTo>
                  <a:pt x="88" y="221"/>
                  <a:pt x="89" y="221"/>
                  <a:pt x="90" y="221"/>
                </a:cubicBezTo>
                <a:cubicBezTo>
                  <a:pt x="91" y="220"/>
                  <a:pt x="92" y="220"/>
                  <a:pt x="92" y="219"/>
                </a:cubicBezTo>
                <a:cubicBezTo>
                  <a:pt x="92" y="218"/>
                  <a:pt x="94" y="213"/>
                  <a:pt x="96" y="208"/>
                </a:cubicBezTo>
                <a:cubicBezTo>
                  <a:pt x="98" y="208"/>
                  <a:pt x="100" y="209"/>
                  <a:pt x="102" y="209"/>
                </a:cubicBezTo>
                <a:cubicBezTo>
                  <a:pt x="103" y="214"/>
                  <a:pt x="103" y="219"/>
                  <a:pt x="103" y="220"/>
                </a:cubicBezTo>
                <a:cubicBezTo>
                  <a:pt x="103" y="221"/>
                  <a:pt x="104" y="222"/>
                  <a:pt x="104" y="223"/>
                </a:cubicBezTo>
                <a:cubicBezTo>
                  <a:pt x="105" y="223"/>
                  <a:pt x="106" y="224"/>
                  <a:pt x="107" y="224"/>
                </a:cubicBezTo>
                <a:cubicBezTo>
                  <a:pt x="108" y="224"/>
                  <a:pt x="109" y="224"/>
                  <a:pt x="109" y="223"/>
                </a:cubicBezTo>
                <a:cubicBezTo>
                  <a:pt x="110" y="222"/>
                  <a:pt x="111" y="222"/>
                  <a:pt x="111" y="221"/>
                </a:cubicBezTo>
                <a:cubicBezTo>
                  <a:pt x="111" y="220"/>
                  <a:pt x="112" y="214"/>
                  <a:pt x="112" y="209"/>
                </a:cubicBezTo>
                <a:cubicBezTo>
                  <a:pt x="115" y="209"/>
                  <a:pt x="117" y="209"/>
                  <a:pt x="119" y="209"/>
                </a:cubicBezTo>
                <a:cubicBezTo>
                  <a:pt x="121" y="214"/>
                  <a:pt x="122" y="219"/>
                  <a:pt x="122" y="220"/>
                </a:cubicBezTo>
                <a:cubicBezTo>
                  <a:pt x="122" y="221"/>
                  <a:pt x="123" y="222"/>
                  <a:pt x="124" y="222"/>
                </a:cubicBezTo>
                <a:cubicBezTo>
                  <a:pt x="124" y="223"/>
                  <a:pt x="125" y="223"/>
                  <a:pt x="126" y="223"/>
                </a:cubicBezTo>
                <a:cubicBezTo>
                  <a:pt x="127" y="223"/>
                  <a:pt x="128" y="222"/>
                  <a:pt x="129" y="222"/>
                </a:cubicBezTo>
                <a:cubicBezTo>
                  <a:pt x="129" y="221"/>
                  <a:pt x="130" y="220"/>
                  <a:pt x="130" y="219"/>
                </a:cubicBezTo>
                <a:cubicBezTo>
                  <a:pt x="130" y="218"/>
                  <a:pt x="129" y="213"/>
                  <a:pt x="129" y="208"/>
                </a:cubicBezTo>
                <a:cubicBezTo>
                  <a:pt x="132" y="207"/>
                  <a:pt x="134" y="207"/>
                  <a:pt x="136" y="206"/>
                </a:cubicBezTo>
                <a:cubicBezTo>
                  <a:pt x="138" y="211"/>
                  <a:pt x="140" y="216"/>
                  <a:pt x="141" y="217"/>
                </a:cubicBezTo>
                <a:cubicBezTo>
                  <a:pt x="141" y="218"/>
                  <a:pt x="142" y="218"/>
                  <a:pt x="143" y="219"/>
                </a:cubicBezTo>
                <a:cubicBezTo>
                  <a:pt x="143" y="219"/>
                  <a:pt x="144" y="219"/>
                  <a:pt x="145" y="219"/>
                </a:cubicBezTo>
                <a:cubicBezTo>
                  <a:pt x="146" y="218"/>
                  <a:pt x="147" y="218"/>
                  <a:pt x="147" y="217"/>
                </a:cubicBezTo>
                <a:cubicBezTo>
                  <a:pt x="148" y="216"/>
                  <a:pt x="148" y="215"/>
                  <a:pt x="148" y="214"/>
                </a:cubicBezTo>
                <a:cubicBezTo>
                  <a:pt x="148" y="213"/>
                  <a:pt x="147" y="208"/>
                  <a:pt x="145" y="203"/>
                </a:cubicBezTo>
                <a:cubicBezTo>
                  <a:pt x="148" y="202"/>
                  <a:pt x="150" y="201"/>
                  <a:pt x="152" y="201"/>
                </a:cubicBezTo>
                <a:cubicBezTo>
                  <a:pt x="155" y="205"/>
                  <a:pt x="158" y="209"/>
                  <a:pt x="158" y="210"/>
                </a:cubicBezTo>
                <a:close/>
              </a:path>
            </a:pathLst>
          </a:custGeom>
          <a:solidFill>
            <a:srgbClr val="EC1C2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5913" y="838200"/>
            <a:ext cx="4414838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 descr="E:\千图下载资料\54c9956e503f9\54c9956a9843a3e4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25" y="1031875"/>
            <a:ext cx="260667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1466850" y="3549650"/>
            <a:ext cx="5627688" cy="112713"/>
            <a:chOff x="951268" y="1729577"/>
            <a:chExt cx="8083489" cy="1405904"/>
          </a:xfrm>
        </p:grpSpPr>
        <p:sp>
          <p:nvSpPr>
            <p:cNvPr id="22" name="Rectangle 5"/>
            <p:cNvSpPr/>
            <p:nvPr/>
          </p:nvSpPr>
          <p:spPr>
            <a:xfrm>
              <a:off x="951268" y="1729577"/>
              <a:ext cx="2004341" cy="1405904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</a:ln>
            <a:effectLst/>
          </p:spPr>
          <p:txBody>
            <a:bodyPr lIns="274297" tIns="274297" rIns="91432" bIns="4571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rgbClr val="FFFFFF"/>
                </a:solidFill>
                <a:latin typeface="Segoe" pitchFamily="34" charset="0"/>
                <a:ea typeface="+mn-ea"/>
              </a:endParaRPr>
            </a:p>
          </p:txBody>
        </p:sp>
        <p:sp>
          <p:nvSpPr>
            <p:cNvPr id="23" name="Rectangle 6"/>
            <p:cNvSpPr/>
            <p:nvPr/>
          </p:nvSpPr>
          <p:spPr>
            <a:xfrm>
              <a:off x="6936926" y="1729577"/>
              <a:ext cx="2097831" cy="1405904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274297" tIns="274297" rIns="91432" bIns="4571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rgbClr val="FFFFFF"/>
                </a:solidFill>
                <a:latin typeface="Segoe" pitchFamily="34" charset="0"/>
                <a:ea typeface="+mn-ea"/>
              </a:endParaRPr>
            </a:p>
          </p:txBody>
        </p:sp>
        <p:sp>
          <p:nvSpPr>
            <p:cNvPr id="24" name="Rectangle 15"/>
            <p:cNvSpPr/>
            <p:nvPr/>
          </p:nvSpPr>
          <p:spPr>
            <a:xfrm>
              <a:off x="2955609" y="1729577"/>
              <a:ext cx="2004340" cy="140590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</a:ln>
            <a:effectLst/>
          </p:spPr>
          <p:txBody>
            <a:bodyPr lIns="274297" tIns="274297" rIns="91432" bIns="4571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rgbClr val="FFFFFF"/>
                </a:solidFill>
                <a:latin typeface="Segoe" pitchFamily="34" charset="0"/>
                <a:ea typeface="+mn-ea"/>
              </a:endParaRPr>
            </a:p>
          </p:txBody>
        </p:sp>
        <p:sp>
          <p:nvSpPr>
            <p:cNvPr id="25" name="Rectangle 16"/>
            <p:cNvSpPr/>
            <p:nvPr/>
          </p:nvSpPr>
          <p:spPr>
            <a:xfrm>
              <a:off x="4955388" y="1729577"/>
              <a:ext cx="2004341" cy="1405904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274297" tIns="274297" rIns="91432" bIns="4571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rgbClr val="FFFFFF"/>
                </a:solidFill>
                <a:latin typeface="Segoe" pitchFamily="34" charset="0"/>
                <a:ea typeface="+mn-ea"/>
              </a:endParaRPr>
            </a:p>
          </p:txBody>
        </p:sp>
      </p:grp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4416425" y="922338"/>
            <a:ext cx="2678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C000"/>
                </a:solidFill>
                <a:latin typeface="黑体" pitchFamily="2" charset="-122"/>
                <a:ea typeface="黑体" pitchFamily="2" charset="-122"/>
              </a:rPr>
              <a:t>辅导员队伍</a:t>
            </a:r>
          </a:p>
        </p:txBody>
      </p:sp>
      <p:sp>
        <p:nvSpPr>
          <p:cNvPr id="83976" name="矩形 1"/>
          <p:cNvSpPr>
            <a:spLocks noChangeArrowheads="1"/>
          </p:cNvSpPr>
          <p:nvPr/>
        </p:nvSpPr>
        <p:spPr bwMode="auto">
          <a:xfrm>
            <a:off x="781050" y="4027488"/>
            <a:ext cx="1108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Lato Light"/>
              </a:rPr>
              <a:t>规范</a:t>
            </a:r>
            <a:endParaRPr lang="zh-CN" altLang="en-US" sz="3600" b="1">
              <a:solidFill>
                <a:srgbClr val="FF0000"/>
              </a:solidFill>
              <a:latin typeface="Lato Light"/>
            </a:endParaRPr>
          </a:p>
        </p:txBody>
      </p:sp>
      <p:sp>
        <p:nvSpPr>
          <p:cNvPr id="83977" name="矩形 29"/>
          <p:cNvSpPr>
            <a:spLocks noChangeArrowheads="1"/>
          </p:cNvSpPr>
          <p:nvPr/>
        </p:nvSpPr>
        <p:spPr bwMode="auto">
          <a:xfrm>
            <a:off x="7180263" y="4027488"/>
            <a:ext cx="1111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Lato Light"/>
              </a:rPr>
              <a:t>创新</a:t>
            </a:r>
          </a:p>
        </p:txBody>
      </p:sp>
      <p:sp>
        <p:nvSpPr>
          <p:cNvPr id="83978" name="矩形 30"/>
          <p:cNvSpPr>
            <a:spLocks noChangeArrowheads="1"/>
          </p:cNvSpPr>
          <p:nvPr/>
        </p:nvSpPr>
        <p:spPr bwMode="auto">
          <a:xfrm>
            <a:off x="5019675" y="4027488"/>
            <a:ext cx="1111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Lato Light"/>
              </a:rPr>
              <a:t>探索</a:t>
            </a:r>
          </a:p>
        </p:txBody>
      </p:sp>
      <p:sp>
        <p:nvSpPr>
          <p:cNvPr id="83979" name="矩形 31"/>
          <p:cNvSpPr>
            <a:spLocks noChangeArrowheads="1"/>
          </p:cNvSpPr>
          <p:nvPr/>
        </p:nvSpPr>
        <p:spPr bwMode="auto">
          <a:xfrm>
            <a:off x="2862263" y="4027488"/>
            <a:ext cx="1111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Lato Light"/>
              </a:rPr>
              <a:t>引领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839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839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839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0"/>
                            </p:stCondLst>
                            <p:childTnLst>
                              <p:par>
                                <p:cTn id="6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839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6" grpId="0"/>
      <p:bldP spid="83976" grpId="0"/>
      <p:bldP spid="83976" grpId="1"/>
      <p:bldP spid="83977" grpId="0"/>
      <p:bldP spid="83977" grpId="1"/>
      <p:bldP spid="83978" grpId="0"/>
      <p:bldP spid="83978" grpId="1"/>
      <p:bldP spid="83979" grpId="0"/>
      <p:bldP spid="8397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/>
          <p:cNvSpPr>
            <a:spLocks noEditPoints="1"/>
          </p:cNvSpPr>
          <p:nvPr/>
        </p:nvSpPr>
        <p:spPr bwMode="auto">
          <a:xfrm>
            <a:off x="3975100" y="1927225"/>
            <a:ext cx="1600200" cy="1593850"/>
          </a:xfrm>
          <a:custGeom>
            <a:avLst/>
            <a:gdLst>
              <a:gd name="T0" fmla="*/ 121 w 123"/>
              <a:gd name="T1" fmla="*/ 60 h 123"/>
              <a:gd name="T2" fmla="*/ 122 w 123"/>
              <a:gd name="T3" fmla="*/ 51 h 123"/>
              <a:gd name="T4" fmla="*/ 118 w 123"/>
              <a:gd name="T5" fmla="*/ 43 h 123"/>
              <a:gd name="T6" fmla="*/ 111 w 123"/>
              <a:gd name="T7" fmla="*/ 41 h 123"/>
              <a:gd name="T8" fmla="*/ 114 w 123"/>
              <a:gd name="T9" fmla="*/ 30 h 123"/>
              <a:gd name="T10" fmla="*/ 109 w 123"/>
              <a:gd name="T11" fmla="*/ 23 h 123"/>
              <a:gd name="T12" fmla="*/ 98 w 123"/>
              <a:gd name="T13" fmla="*/ 22 h 123"/>
              <a:gd name="T14" fmla="*/ 98 w 123"/>
              <a:gd name="T15" fmla="*/ 14 h 123"/>
              <a:gd name="T16" fmla="*/ 92 w 123"/>
              <a:gd name="T17" fmla="*/ 8 h 123"/>
              <a:gd name="T18" fmla="*/ 84 w 123"/>
              <a:gd name="T19" fmla="*/ 6 h 123"/>
              <a:gd name="T20" fmla="*/ 77 w 123"/>
              <a:gd name="T21" fmla="*/ 10 h 123"/>
              <a:gd name="T22" fmla="*/ 71 w 123"/>
              <a:gd name="T23" fmla="*/ 1 h 123"/>
              <a:gd name="T24" fmla="*/ 63 w 123"/>
              <a:gd name="T25" fmla="*/ 0 h 123"/>
              <a:gd name="T26" fmla="*/ 55 w 123"/>
              <a:gd name="T27" fmla="*/ 8 h 123"/>
              <a:gd name="T28" fmla="*/ 49 w 123"/>
              <a:gd name="T29" fmla="*/ 3 h 123"/>
              <a:gd name="T30" fmla="*/ 40 w 123"/>
              <a:gd name="T31" fmla="*/ 4 h 123"/>
              <a:gd name="T32" fmla="*/ 33 w 123"/>
              <a:gd name="T33" fmla="*/ 9 h 123"/>
              <a:gd name="T34" fmla="*/ 32 w 123"/>
              <a:gd name="T35" fmla="*/ 17 h 123"/>
              <a:gd name="T36" fmla="*/ 21 w 123"/>
              <a:gd name="T37" fmla="*/ 16 h 123"/>
              <a:gd name="T38" fmla="*/ 15 w 123"/>
              <a:gd name="T39" fmla="*/ 21 h 123"/>
              <a:gd name="T40" fmla="*/ 16 w 123"/>
              <a:gd name="T41" fmla="*/ 32 h 123"/>
              <a:gd name="T42" fmla="*/ 8 w 123"/>
              <a:gd name="T43" fmla="*/ 34 h 123"/>
              <a:gd name="T44" fmla="*/ 3 w 123"/>
              <a:gd name="T45" fmla="*/ 41 h 123"/>
              <a:gd name="T46" fmla="*/ 3 w 123"/>
              <a:gd name="T47" fmla="*/ 49 h 123"/>
              <a:gd name="T48" fmla="*/ 8 w 123"/>
              <a:gd name="T49" fmla="*/ 55 h 123"/>
              <a:gd name="T50" fmla="*/ 0 w 123"/>
              <a:gd name="T51" fmla="*/ 63 h 123"/>
              <a:gd name="T52" fmla="*/ 1 w 123"/>
              <a:gd name="T53" fmla="*/ 71 h 123"/>
              <a:gd name="T54" fmla="*/ 10 w 123"/>
              <a:gd name="T55" fmla="*/ 78 h 123"/>
              <a:gd name="T56" fmla="*/ 6 w 123"/>
              <a:gd name="T57" fmla="*/ 84 h 123"/>
              <a:gd name="T58" fmla="*/ 8 w 123"/>
              <a:gd name="T59" fmla="*/ 93 h 123"/>
              <a:gd name="T60" fmla="*/ 14 w 123"/>
              <a:gd name="T61" fmla="*/ 99 h 123"/>
              <a:gd name="T62" fmla="*/ 22 w 123"/>
              <a:gd name="T63" fmla="*/ 98 h 123"/>
              <a:gd name="T64" fmla="*/ 23 w 123"/>
              <a:gd name="T65" fmla="*/ 110 h 123"/>
              <a:gd name="T66" fmla="*/ 30 w 123"/>
              <a:gd name="T67" fmla="*/ 114 h 123"/>
              <a:gd name="T68" fmla="*/ 40 w 123"/>
              <a:gd name="T69" fmla="*/ 111 h 123"/>
              <a:gd name="T70" fmla="*/ 43 w 123"/>
              <a:gd name="T71" fmla="*/ 119 h 123"/>
              <a:gd name="T72" fmla="*/ 51 w 123"/>
              <a:gd name="T73" fmla="*/ 123 h 123"/>
              <a:gd name="T74" fmla="*/ 59 w 123"/>
              <a:gd name="T75" fmla="*/ 122 h 123"/>
              <a:gd name="T76" fmla="*/ 64 w 123"/>
              <a:gd name="T77" fmla="*/ 115 h 123"/>
              <a:gd name="T78" fmla="*/ 73 w 123"/>
              <a:gd name="T79" fmla="*/ 122 h 123"/>
              <a:gd name="T80" fmla="*/ 81 w 123"/>
              <a:gd name="T81" fmla="*/ 120 h 123"/>
              <a:gd name="T82" fmla="*/ 86 w 123"/>
              <a:gd name="T83" fmla="*/ 110 h 123"/>
              <a:gd name="T84" fmla="*/ 93 w 123"/>
              <a:gd name="T85" fmla="*/ 113 h 123"/>
              <a:gd name="T86" fmla="*/ 101 w 123"/>
              <a:gd name="T87" fmla="*/ 109 h 123"/>
              <a:gd name="T88" fmla="*/ 106 w 123"/>
              <a:gd name="T89" fmla="*/ 102 h 123"/>
              <a:gd name="T90" fmla="*/ 104 w 123"/>
              <a:gd name="T91" fmla="*/ 94 h 123"/>
              <a:gd name="T92" fmla="*/ 115 w 123"/>
              <a:gd name="T93" fmla="*/ 91 h 123"/>
              <a:gd name="T94" fmla="*/ 118 w 123"/>
              <a:gd name="T95" fmla="*/ 84 h 123"/>
              <a:gd name="T96" fmla="*/ 114 w 123"/>
              <a:gd name="T97" fmla="*/ 74 h 123"/>
              <a:gd name="T98" fmla="*/ 121 w 123"/>
              <a:gd name="T99" fmla="*/ 70 h 123"/>
              <a:gd name="T100" fmla="*/ 61 w 123"/>
              <a:gd name="T101" fmla="*/ 111 h 123"/>
              <a:gd name="T102" fmla="*/ 45 w 123"/>
              <a:gd name="T103" fmla="*/ 108 h 123"/>
              <a:gd name="T104" fmla="*/ 31 w 123"/>
              <a:gd name="T105" fmla="*/ 10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3" h="123">
                <a:moveTo>
                  <a:pt x="121" y="64"/>
                </a:moveTo>
                <a:cubicBezTo>
                  <a:pt x="122" y="64"/>
                  <a:pt x="122" y="63"/>
                  <a:pt x="123" y="63"/>
                </a:cubicBezTo>
                <a:cubicBezTo>
                  <a:pt x="123" y="63"/>
                  <a:pt x="123" y="62"/>
                  <a:pt x="123" y="62"/>
                </a:cubicBezTo>
                <a:cubicBezTo>
                  <a:pt x="123" y="61"/>
                  <a:pt x="123" y="61"/>
                  <a:pt x="123" y="60"/>
                </a:cubicBezTo>
                <a:cubicBezTo>
                  <a:pt x="122" y="60"/>
                  <a:pt x="122" y="60"/>
                  <a:pt x="121" y="60"/>
                </a:cubicBezTo>
                <a:cubicBezTo>
                  <a:pt x="121" y="59"/>
                  <a:pt x="118" y="59"/>
                  <a:pt x="115" y="59"/>
                </a:cubicBezTo>
                <a:cubicBezTo>
                  <a:pt x="115" y="58"/>
                  <a:pt x="115" y="56"/>
                  <a:pt x="115" y="55"/>
                </a:cubicBezTo>
                <a:cubicBezTo>
                  <a:pt x="117" y="54"/>
                  <a:pt x="120" y="54"/>
                  <a:pt x="121" y="53"/>
                </a:cubicBezTo>
                <a:cubicBezTo>
                  <a:pt x="121" y="53"/>
                  <a:pt x="122" y="53"/>
                  <a:pt x="122" y="53"/>
                </a:cubicBezTo>
                <a:cubicBezTo>
                  <a:pt x="122" y="52"/>
                  <a:pt x="122" y="51"/>
                  <a:pt x="122" y="51"/>
                </a:cubicBezTo>
                <a:cubicBezTo>
                  <a:pt x="122" y="50"/>
                  <a:pt x="122" y="50"/>
                  <a:pt x="121" y="50"/>
                </a:cubicBezTo>
                <a:cubicBezTo>
                  <a:pt x="121" y="49"/>
                  <a:pt x="121" y="49"/>
                  <a:pt x="120" y="49"/>
                </a:cubicBezTo>
                <a:cubicBezTo>
                  <a:pt x="119" y="49"/>
                  <a:pt x="116" y="50"/>
                  <a:pt x="114" y="50"/>
                </a:cubicBezTo>
                <a:cubicBezTo>
                  <a:pt x="113" y="48"/>
                  <a:pt x="113" y="47"/>
                  <a:pt x="113" y="46"/>
                </a:cubicBezTo>
                <a:cubicBezTo>
                  <a:pt x="115" y="45"/>
                  <a:pt x="118" y="43"/>
                  <a:pt x="118" y="43"/>
                </a:cubicBezTo>
                <a:cubicBezTo>
                  <a:pt x="119" y="43"/>
                  <a:pt x="119" y="43"/>
                  <a:pt x="119" y="42"/>
                </a:cubicBezTo>
                <a:cubicBezTo>
                  <a:pt x="120" y="42"/>
                  <a:pt x="120" y="41"/>
                  <a:pt x="119" y="41"/>
                </a:cubicBezTo>
                <a:cubicBezTo>
                  <a:pt x="119" y="40"/>
                  <a:pt x="119" y="40"/>
                  <a:pt x="118" y="39"/>
                </a:cubicBezTo>
                <a:cubicBezTo>
                  <a:pt x="118" y="39"/>
                  <a:pt x="117" y="39"/>
                  <a:pt x="117" y="39"/>
                </a:cubicBezTo>
                <a:cubicBezTo>
                  <a:pt x="116" y="39"/>
                  <a:pt x="113" y="40"/>
                  <a:pt x="111" y="41"/>
                </a:cubicBezTo>
                <a:cubicBezTo>
                  <a:pt x="110" y="40"/>
                  <a:pt x="110" y="38"/>
                  <a:pt x="109" y="37"/>
                </a:cubicBezTo>
                <a:cubicBezTo>
                  <a:pt x="111" y="36"/>
                  <a:pt x="114" y="34"/>
                  <a:pt x="114" y="34"/>
                </a:cubicBezTo>
                <a:cubicBezTo>
                  <a:pt x="115" y="33"/>
                  <a:pt x="115" y="33"/>
                  <a:pt x="115" y="32"/>
                </a:cubicBezTo>
                <a:cubicBezTo>
                  <a:pt x="115" y="32"/>
                  <a:pt x="115" y="31"/>
                  <a:pt x="115" y="31"/>
                </a:cubicBezTo>
                <a:cubicBezTo>
                  <a:pt x="115" y="30"/>
                  <a:pt x="114" y="30"/>
                  <a:pt x="114" y="30"/>
                </a:cubicBezTo>
                <a:cubicBezTo>
                  <a:pt x="113" y="30"/>
                  <a:pt x="113" y="30"/>
                  <a:pt x="112" y="30"/>
                </a:cubicBezTo>
                <a:cubicBezTo>
                  <a:pt x="112" y="30"/>
                  <a:pt x="109" y="31"/>
                  <a:pt x="106" y="32"/>
                </a:cubicBezTo>
                <a:cubicBezTo>
                  <a:pt x="106" y="31"/>
                  <a:pt x="105" y="30"/>
                  <a:pt x="104" y="29"/>
                </a:cubicBezTo>
                <a:cubicBezTo>
                  <a:pt x="106" y="27"/>
                  <a:pt x="108" y="25"/>
                  <a:pt x="109" y="25"/>
                </a:cubicBezTo>
                <a:cubicBezTo>
                  <a:pt x="109" y="24"/>
                  <a:pt x="109" y="24"/>
                  <a:pt x="109" y="23"/>
                </a:cubicBezTo>
                <a:cubicBezTo>
                  <a:pt x="109" y="23"/>
                  <a:pt x="109" y="22"/>
                  <a:pt x="109" y="22"/>
                </a:cubicBezTo>
                <a:cubicBezTo>
                  <a:pt x="108" y="22"/>
                  <a:pt x="108" y="21"/>
                  <a:pt x="107" y="21"/>
                </a:cubicBezTo>
                <a:cubicBezTo>
                  <a:pt x="107" y="21"/>
                  <a:pt x="106" y="21"/>
                  <a:pt x="106" y="22"/>
                </a:cubicBezTo>
                <a:cubicBezTo>
                  <a:pt x="105" y="22"/>
                  <a:pt x="103" y="24"/>
                  <a:pt x="101" y="25"/>
                </a:cubicBezTo>
                <a:cubicBezTo>
                  <a:pt x="100" y="24"/>
                  <a:pt x="99" y="23"/>
                  <a:pt x="98" y="22"/>
                </a:cubicBezTo>
                <a:cubicBezTo>
                  <a:pt x="99" y="20"/>
                  <a:pt x="101" y="18"/>
                  <a:pt x="102" y="17"/>
                </a:cubicBezTo>
                <a:cubicBezTo>
                  <a:pt x="102" y="17"/>
                  <a:pt x="102" y="16"/>
                  <a:pt x="102" y="16"/>
                </a:cubicBezTo>
                <a:cubicBezTo>
                  <a:pt x="102" y="15"/>
                  <a:pt x="101" y="15"/>
                  <a:pt x="101" y="14"/>
                </a:cubicBezTo>
                <a:cubicBezTo>
                  <a:pt x="101" y="14"/>
                  <a:pt x="100" y="14"/>
                  <a:pt x="100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5"/>
                  <a:pt x="96" y="17"/>
                  <a:pt x="94" y="19"/>
                </a:cubicBezTo>
                <a:cubicBezTo>
                  <a:pt x="93" y="18"/>
                  <a:pt x="92" y="17"/>
                  <a:pt x="91" y="17"/>
                </a:cubicBezTo>
                <a:cubicBezTo>
                  <a:pt x="92" y="14"/>
                  <a:pt x="93" y="11"/>
                  <a:pt x="93" y="11"/>
                </a:cubicBezTo>
                <a:cubicBezTo>
                  <a:pt x="93" y="10"/>
                  <a:pt x="93" y="10"/>
                  <a:pt x="93" y="9"/>
                </a:cubicBezTo>
                <a:cubicBezTo>
                  <a:pt x="93" y="9"/>
                  <a:pt x="93" y="8"/>
                  <a:pt x="92" y="8"/>
                </a:cubicBezTo>
                <a:cubicBezTo>
                  <a:pt x="92" y="8"/>
                  <a:pt x="91" y="8"/>
                  <a:pt x="91" y="8"/>
                </a:cubicBezTo>
                <a:cubicBezTo>
                  <a:pt x="90" y="8"/>
                  <a:pt x="90" y="8"/>
                  <a:pt x="90" y="9"/>
                </a:cubicBezTo>
                <a:cubicBezTo>
                  <a:pt x="89" y="9"/>
                  <a:pt x="87" y="12"/>
                  <a:pt x="86" y="14"/>
                </a:cubicBezTo>
                <a:cubicBezTo>
                  <a:pt x="85" y="13"/>
                  <a:pt x="83" y="13"/>
                  <a:pt x="82" y="12"/>
                </a:cubicBezTo>
                <a:cubicBezTo>
                  <a:pt x="83" y="10"/>
                  <a:pt x="84" y="7"/>
                  <a:pt x="84" y="6"/>
                </a:cubicBezTo>
                <a:cubicBezTo>
                  <a:pt x="84" y="6"/>
                  <a:pt x="84" y="5"/>
                  <a:pt x="84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2" y="3"/>
                  <a:pt x="81" y="3"/>
                  <a:pt x="81" y="4"/>
                </a:cubicBezTo>
                <a:cubicBezTo>
                  <a:pt x="81" y="4"/>
                  <a:pt x="80" y="4"/>
                  <a:pt x="80" y="5"/>
                </a:cubicBezTo>
                <a:cubicBezTo>
                  <a:pt x="80" y="5"/>
                  <a:pt x="78" y="8"/>
                  <a:pt x="77" y="10"/>
                </a:cubicBezTo>
                <a:cubicBezTo>
                  <a:pt x="76" y="10"/>
                  <a:pt x="75" y="10"/>
                  <a:pt x="73" y="9"/>
                </a:cubicBezTo>
                <a:cubicBezTo>
                  <a:pt x="74" y="7"/>
                  <a:pt x="74" y="4"/>
                  <a:pt x="74" y="3"/>
                </a:cubicBezTo>
                <a:cubicBezTo>
                  <a:pt x="74" y="3"/>
                  <a:pt x="74" y="2"/>
                  <a:pt x="73" y="2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1"/>
                  <a:pt x="70" y="2"/>
                  <a:pt x="70" y="2"/>
                </a:cubicBezTo>
                <a:cubicBezTo>
                  <a:pt x="70" y="3"/>
                  <a:pt x="69" y="6"/>
                  <a:pt x="68" y="8"/>
                </a:cubicBezTo>
                <a:cubicBezTo>
                  <a:pt x="67" y="8"/>
                  <a:pt x="65" y="8"/>
                  <a:pt x="64" y="8"/>
                </a:cubicBezTo>
                <a:cubicBezTo>
                  <a:pt x="64" y="5"/>
                  <a:pt x="64" y="2"/>
                  <a:pt x="64" y="2"/>
                </a:cubicBezTo>
                <a:cubicBezTo>
                  <a:pt x="63" y="1"/>
                  <a:pt x="63" y="1"/>
                  <a:pt x="63" y="0"/>
                </a:cubicBezTo>
                <a:cubicBezTo>
                  <a:pt x="62" y="0"/>
                  <a:pt x="62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1"/>
                  <a:pt x="59" y="1"/>
                  <a:pt x="59" y="2"/>
                </a:cubicBezTo>
                <a:cubicBezTo>
                  <a:pt x="59" y="2"/>
                  <a:pt x="59" y="5"/>
                  <a:pt x="59" y="8"/>
                </a:cubicBezTo>
                <a:cubicBezTo>
                  <a:pt x="57" y="8"/>
                  <a:pt x="56" y="8"/>
                  <a:pt x="55" y="8"/>
                </a:cubicBezTo>
                <a:cubicBezTo>
                  <a:pt x="54" y="6"/>
                  <a:pt x="53" y="3"/>
                  <a:pt x="53" y="2"/>
                </a:cubicBezTo>
                <a:cubicBezTo>
                  <a:pt x="53" y="2"/>
                  <a:pt x="53" y="1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0" y="1"/>
                  <a:pt x="50" y="1"/>
                  <a:pt x="49" y="2"/>
                </a:cubicBezTo>
                <a:cubicBezTo>
                  <a:pt x="49" y="2"/>
                  <a:pt x="49" y="3"/>
                  <a:pt x="49" y="3"/>
                </a:cubicBezTo>
                <a:cubicBezTo>
                  <a:pt x="49" y="4"/>
                  <a:pt x="49" y="7"/>
                  <a:pt x="49" y="9"/>
                </a:cubicBezTo>
                <a:cubicBezTo>
                  <a:pt x="48" y="10"/>
                  <a:pt x="47" y="10"/>
                  <a:pt x="46" y="10"/>
                </a:cubicBezTo>
                <a:cubicBezTo>
                  <a:pt x="44" y="8"/>
                  <a:pt x="43" y="5"/>
                  <a:pt x="43" y="5"/>
                </a:cubicBezTo>
                <a:cubicBezTo>
                  <a:pt x="43" y="4"/>
                  <a:pt x="42" y="4"/>
                  <a:pt x="42" y="4"/>
                </a:cubicBezTo>
                <a:cubicBezTo>
                  <a:pt x="41" y="3"/>
                  <a:pt x="41" y="3"/>
                  <a:pt x="40" y="4"/>
                </a:cubicBezTo>
                <a:cubicBezTo>
                  <a:pt x="40" y="4"/>
                  <a:pt x="39" y="4"/>
                  <a:pt x="39" y="5"/>
                </a:cubicBezTo>
                <a:cubicBezTo>
                  <a:pt x="39" y="5"/>
                  <a:pt x="39" y="6"/>
                  <a:pt x="39" y="6"/>
                </a:cubicBezTo>
                <a:cubicBezTo>
                  <a:pt x="39" y="7"/>
                  <a:pt x="40" y="10"/>
                  <a:pt x="40" y="12"/>
                </a:cubicBezTo>
                <a:cubicBezTo>
                  <a:pt x="39" y="13"/>
                  <a:pt x="38" y="13"/>
                  <a:pt x="37" y="14"/>
                </a:cubicBezTo>
                <a:cubicBezTo>
                  <a:pt x="35" y="12"/>
                  <a:pt x="34" y="9"/>
                  <a:pt x="33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32" y="8"/>
                  <a:pt x="31" y="8"/>
                  <a:pt x="31" y="8"/>
                </a:cubicBezTo>
                <a:cubicBezTo>
                  <a:pt x="30" y="8"/>
                  <a:pt x="30" y="9"/>
                  <a:pt x="30" y="9"/>
                </a:cubicBezTo>
                <a:cubicBezTo>
                  <a:pt x="29" y="10"/>
                  <a:pt x="29" y="10"/>
                  <a:pt x="30" y="11"/>
                </a:cubicBezTo>
                <a:cubicBezTo>
                  <a:pt x="30" y="11"/>
                  <a:pt x="31" y="14"/>
                  <a:pt x="32" y="17"/>
                </a:cubicBezTo>
                <a:cubicBezTo>
                  <a:pt x="31" y="17"/>
                  <a:pt x="30" y="18"/>
                  <a:pt x="29" y="19"/>
                </a:cubicBezTo>
                <a:cubicBezTo>
                  <a:pt x="27" y="17"/>
                  <a:pt x="25" y="15"/>
                  <a:pt x="25" y="14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4"/>
                </a:cubicBezTo>
                <a:cubicBezTo>
                  <a:pt x="21" y="15"/>
                  <a:pt x="21" y="15"/>
                  <a:pt x="21" y="16"/>
                </a:cubicBezTo>
                <a:cubicBezTo>
                  <a:pt x="21" y="16"/>
                  <a:pt x="21" y="17"/>
                  <a:pt x="21" y="17"/>
                </a:cubicBezTo>
                <a:cubicBezTo>
                  <a:pt x="22" y="18"/>
                  <a:pt x="23" y="20"/>
                  <a:pt x="25" y="22"/>
                </a:cubicBezTo>
                <a:cubicBezTo>
                  <a:pt x="24" y="23"/>
                  <a:pt x="23" y="24"/>
                  <a:pt x="22" y="25"/>
                </a:cubicBezTo>
                <a:cubicBezTo>
                  <a:pt x="20" y="24"/>
                  <a:pt x="17" y="22"/>
                  <a:pt x="17" y="22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1"/>
                  <a:pt x="15" y="22"/>
                  <a:pt x="14" y="22"/>
                </a:cubicBezTo>
                <a:cubicBezTo>
                  <a:pt x="14" y="22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0"/>
                  <a:pt x="17" y="31"/>
                  <a:pt x="16" y="32"/>
                </a:cubicBezTo>
                <a:cubicBezTo>
                  <a:pt x="14" y="31"/>
                  <a:pt x="11" y="30"/>
                  <a:pt x="11" y="30"/>
                </a:cubicBezTo>
                <a:cubicBezTo>
                  <a:pt x="10" y="30"/>
                  <a:pt x="10" y="30"/>
                  <a:pt x="9" y="30"/>
                </a:cubicBezTo>
                <a:cubicBezTo>
                  <a:pt x="9" y="30"/>
                  <a:pt x="8" y="30"/>
                  <a:pt x="8" y="31"/>
                </a:cubicBezTo>
                <a:cubicBezTo>
                  <a:pt x="8" y="31"/>
                  <a:pt x="8" y="32"/>
                  <a:pt x="8" y="32"/>
                </a:cubicBezTo>
                <a:cubicBezTo>
                  <a:pt x="8" y="33"/>
                  <a:pt x="8" y="33"/>
                  <a:pt x="8" y="34"/>
                </a:cubicBezTo>
                <a:cubicBezTo>
                  <a:pt x="9" y="34"/>
                  <a:pt x="11" y="36"/>
                  <a:pt x="14" y="37"/>
                </a:cubicBezTo>
                <a:cubicBezTo>
                  <a:pt x="13" y="38"/>
                  <a:pt x="12" y="40"/>
                  <a:pt x="12" y="41"/>
                </a:cubicBezTo>
                <a:cubicBezTo>
                  <a:pt x="9" y="40"/>
                  <a:pt x="7" y="39"/>
                  <a:pt x="6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4" y="40"/>
                  <a:pt x="4" y="40"/>
                  <a:pt x="3" y="41"/>
                </a:cubicBezTo>
                <a:cubicBezTo>
                  <a:pt x="3" y="41"/>
                  <a:pt x="3" y="42"/>
                  <a:pt x="3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8" y="45"/>
                  <a:pt x="10" y="46"/>
                </a:cubicBezTo>
                <a:cubicBezTo>
                  <a:pt x="10" y="47"/>
                  <a:pt x="9" y="48"/>
                  <a:pt x="9" y="50"/>
                </a:cubicBezTo>
                <a:cubicBezTo>
                  <a:pt x="6" y="50"/>
                  <a:pt x="3" y="49"/>
                  <a:pt x="3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1"/>
                </a:cubicBezTo>
                <a:cubicBezTo>
                  <a:pt x="1" y="51"/>
                  <a:pt x="1" y="52"/>
                  <a:pt x="1" y="53"/>
                </a:cubicBezTo>
                <a:cubicBezTo>
                  <a:pt x="1" y="53"/>
                  <a:pt x="2" y="53"/>
                  <a:pt x="2" y="53"/>
                </a:cubicBezTo>
                <a:cubicBezTo>
                  <a:pt x="3" y="54"/>
                  <a:pt x="6" y="54"/>
                  <a:pt x="8" y="55"/>
                </a:cubicBezTo>
                <a:cubicBezTo>
                  <a:pt x="8" y="56"/>
                  <a:pt x="8" y="58"/>
                  <a:pt x="8" y="59"/>
                </a:cubicBezTo>
                <a:cubicBezTo>
                  <a:pt x="5" y="59"/>
                  <a:pt x="2" y="59"/>
                  <a:pt x="2" y="60"/>
                </a:cubicBezTo>
                <a:cubicBezTo>
                  <a:pt x="1" y="60"/>
                  <a:pt x="1" y="60"/>
                  <a:pt x="0" y="60"/>
                </a:cubicBezTo>
                <a:cubicBezTo>
                  <a:pt x="0" y="61"/>
                  <a:pt x="0" y="6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3"/>
                  <a:pt x="1" y="64"/>
                  <a:pt x="2" y="64"/>
                </a:cubicBezTo>
                <a:cubicBezTo>
                  <a:pt x="2" y="64"/>
                  <a:pt x="5" y="64"/>
                  <a:pt x="8" y="64"/>
                </a:cubicBezTo>
                <a:cubicBezTo>
                  <a:pt x="8" y="66"/>
                  <a:pt x="8" y="67"/>
                  <a:pt x="8" y="68"/>
                </a:cubicBezTo>
                <a:cubicBezTo>
                  <a:pt x="6" y="69"/>
                  <a:pt x="3" y="70"/>
                  <a:pt x="2" y="70"/>
                </a:cubicBezTo>
                <a:cubicBezTo>
                  <a:pt x="2" y="70"/>
                  <a:pt x="1" y="71"/>
                  <a:pt x="1" y="71"/>
                </a:cubicBezTo>
                <a:cubicBezTo>
                  <a:pt x="1" y="71"/>
                  <a:pt x="1" y="72"/>
                  <a:pt x="1" y="72"/>
                </a:cubicBezTo>
                <a:cubicBezTo>
                  <a:pt x="1" y="73"/>
                  <a:pt x="1" y="73"/>
                  <a:pt x="1" y="74"/>
                </a:cubicBezTo>
                <a:cubicBezTo>
                  <a:pt x="2" y="74"/>
                  <a:pt x="2" y="74"/>
                  <a:pt x="3" y="74"/>
                </a:cubicBezTo>
                <a:cubicBezTo>
                  <a:pt x="3" y="74"/>
                  <a:pt x="6" y="74"/>
                  <a:pt x="9" y="74"/>
                </a:cubicBezTo>
                <a:cubicBezTo>
                  <a:pt x="9" y="75"/>
                  <a:pt x="10" y="76"/>
                  <a:pt x="10" y="78"/>
                </a:cubicBezTo>
                <a:cubicBezTo>
                  <a:pt x="8" y="79"/>
                  <a:pt x="5" y="80"/>
                  <a:pt x="4" y="80"/>
                </a:cubicBezTo>
                <a:cubicBezTo>
                  <a:pt x="4" y="80"/>
                  <a:pt x="4" y="81"/>
                  <a:pt x="3" y="81"/>
                </a:cubicBezTo>
                <a:cubicBezTo>
                  <a:pt x="3" y="82"/>
                  <a:pt x="3" y="82"/>
                  <a:pt x="3" y="83"/>
                </a:cubicBezTo>
                <a:cubicBezTo>
                  <a:pt x="4" y="83"/>
                  <a:pt x="4" y="84"/>
                  <a:pt x="4" y="84"/>
                </a:cubicBezTo>
                <a:cubicBezTo>
                  <a:pt x="5" y="84"/>
                  <a:pt x="5" y="84"/>
                  <a:pt x="6" y="84"/>
                </a:cubicBezTo>
                <a:cubicBezTo>
                  <a:pt x="7" y="84"/>
                  <a:pt x="9" y="83"/>
                  <a:pt x="12" y="83"/>
                </a:cubicBezTo>
                <a:cubicBezTo>
                  <a:pt x="12" y="84"/>
                  <a:pt x="13" y="85"/>
                  <a:pt x="14" y="86"/>
                </a:cubicBezTo>
                <a:cubicBezTo>
                  <a:pt x="11" y="88"/>
                  <a:pt x="9" y="89"/>
                  <a:pt x="8" y="90"/>
                </a:cubicBezTo>
                <a:cubicBezTo>
                  <a:pt x="8" y="90"/>
                  <a:pt x="8" y="91"/>
                  <a:pt x="8" y="91"/>
                </a:cubicBezTo>
                <a:cubicBezTo>
                  <a:pt x="8" y="92"/>
                  <a:pt x="8" y="92"/>
                  <a:pt x="8" y="93"/>
                </a:cubicBezTo>
                <a:cubicBezTo>
                  <a:pt x="8" y="93"/>
                  <a:pt x="9" y="93"/>
                  <a:pt x="9" y="94"/>
                </a:cubicBezTo>
                <a:cubicBezTo>
                  <a:pt x="10" y="94"/>
                  <a:pt x="10" y="94"/>
                  <a:pt x="11" y="94"/>
                </a:cubicBezTo>
                <a:cubicBezTo>
                  <a:pt x="11" y="93"/>
                  <a:pt x="14" y="92"/>
                  <a:pt x="16" y="91"/>
                </a:cubicBezTo>
                <a:cubicBezTo>
                  <a:pt x="17" y="92"/>
                  <a:pt x="18" y="93"/>
                  <a:pt x="19" y="94"/>
                </a:cubicBezTo>
                <a:cubicBezTo>
                  <a:pt x="17" y="96"/>
                  <a:pt x="15" y="98"/>
                  <a:pt x="14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6" y="102"/>
                  <a:pt x="16" y="102"/>
                  <a:pt x="17" y="102"/>
                </a:cubicBezTo>
                <a:cubicBezTo>
                  <a:pt x="17" y="102"/>
                  <a:pt x="20" y="100"/>
                  <a:pt x="22" y="98"/>
                </a:cubicBezTo>
                <a:cubicBezTo>
                  <a:pt x="23" y="99"/>
                  <a:pt x="24" y="100"/>
                  <a:pt x="25" y="101"/>
                </a:cubicBezTo>
                <a:cubicBezTo>
                  <a:pt x="23" y="103"/>
                  <a:pt x="22" y="106"/>
                  <a:pt x="21" y="106"/>
                </a:cubicBezTo>
                <a:cubicBezTo>
                  <a:pt x="21" y="107"/>
                  <a:pt x="21" y="107"/>
                  <a:pt x="21" y="108"/>
                </a:cubicBezTo>
                <a:cubicBezTo>
                  <a:pt x="21" y="108"/>
                  <a:pt x="21" y="109"/>
                  <a:pt x="22" y="109"/>
                </a:cubicBezTo>
                <a:cubicBezTo>
                  <a:pt x="22" y="109"/>
                  <a:pt x="23" y="110"/>
                  <a:pt x="23" y="110"/>
                </a:cubicBezTo>
                <a:cubicBezTo>
                  <a:pt x="24" y="110"/>
                  <a:pt x="24" y="109"/>
                  <a:pt x="25" y="109"/>
                </a:cubicBezTo>
                <a:cubicBezTo>
                  <a:pt x="25" y="109"/>
                  <a:pt x="27" y="106"/>
                  <a:pt x="29" y="105"/>
                </a:cubicBezTo>
                <a:cubicBezTo>
                  <a:pt x="30" y="105"/>
                  <a:pt x="31" y="106"/>
                  <a:pt x="32" y="107"/>
                </a:cubicBezTo>
                <a:cubicBezTo>
                  <a:pt x="31" y="109"/>
                  <a:pt x="30" y="112"/>
                  <a:pt x="30" y="113"/>
                </a:cubicBezTo>
                <a:cubicBezTo>
                  <a:pt x="29" y="113"/>
                  <a:pt x="29" y="114"/>
                  <a:pt x="30" y="114"/>
                </a:cubicBezTo>
                <a:cubicBezTo>
                  <a:pt x="30" y="115"/>
                  <a:pt x="30" y="115"/>
                  <a:pt x="31" y="115"/>
                </a:cubicBezTo>
                <a:cubicBezTo>
                  <a:pt x="31" y="115"/>
                  <a:pt x="32" y="116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4"/>
                  <a:pt x="35" y="112"/>
                  <a:pt x="37" y="110"/>
                </a:cubicBezTo>
                <a:cubicBezTo>
                  <a:pt x="38" y="110"/>
                  <a:pt x="39" y="111"/>
                  <a:pt x="40" y="111"/>
                </a:cubicBezTo>
                <a:cubicBezTo>
                  <a:pt x="40" y="114"/>
                  <a:pt x="39" y="117"/>
                  <a:pt x="39" y="117"/>
                </a:cubicBezTo>
                <a:cubicBezTo>
                  <a:pt x="39" y="118"/>
                  <a:pt x="39" y="118"/>
                  <a:pt x="39" y="119"/>
                </a:cubicBezTo>
                <a:cubicBezTo>
                  <a:pt x="39" y="119"/>
                  <a:pt x="40" y="120"/>
                  <a:pt x="40" y="120"/>
                </a:cubicBezTo>
                <a:cubicBezTo>
                  <a:pt x="41" y="120"/>
                  <a:pt x="41" y="120"/>
                  <a:pt x="42" y="120"/>
                </a:cubicBezTo>
                <a:cubicBezTo>
                  <a:pt x="42" y="120"/>
                  <a:pt x="43" y="119"/>
                  <a:pt x="43" y="119"/>
                </a:cubicBezTo>
                <a:cubicBezTo>
                  <a:pt x="43" y="118"/>
                  <a:pt x="44" y="115"/>
                  <a:pt x="46" y="113"/>
                </a:cubicBezTo>
                <a:cubicBezTo>
                  <a:pt x="47" y="113"/>
                  <a:pt x="48" y="114"/>
                  <a:pt x="49" y="114"/>
                </a:cubicBezTo>
                <a:cubicBezTo>
                  <a:pt x="49" y="117"/>
                  <a:pt x="49" y="120"/>
                  <a:pt x="49" y="120"/>
                </a:cubicBezTo>
                <a:cubicBezTo>
                  <a:pt x="49" y="121"/>
                  <a:pt x="49" y="121"/>
                  <a:pt x="49" y="122"/>
                </a:cubicBezTo>
                <a:cubicBezTo>
                  <a:pt x="50" y="122"/>
                  <a:pt x="50" y="122"/>
                  <a:pt x="51" y="123"/>
                </a:cubicBezTo>
                <a:cubicBezTo>
                  <a:pt x="51" y="123"/>
                  <a:pt x="52" y="123"/>
                  <a:pt x="52" y="122"/>
                </a:cubicBezTo>
                <a:cubicBezTo>
                  <a:pt x="53" y="122"/>
                  <a:pt x="53" y="122"/>
                  <a:pt x="53" y="121"/>
                </a:cubicBezTo>
                <a:cubicBezTo>
                  <a:pt x="53" y="121"/>
                  <a:pt x="54" y="118"/>
                  <a:pt x="55" y="115"/>
                </a:cubicBezTo>
                <a:cubicBezTo>
                  <a:pt x="56" y="115"/>
                  <a:pt x="57" y="115"/>
                  <a:pt x="59" y="115"/>
                </a:cubicBezTo>
                <a:cubicBezTo>
                  <a:pt x="59" y="118"/>
                  <a:pt x="59" y="121"/>
                  <a:pt x="59" y="122"/>
                </a:cubicBezTo>
                <a:cubicBezTo>
                  <a:pt x="59" y="122"/>
                  <a:pt x="60" y="123"/>
                  <a:pt x="60" y="123"/>
                </a:cubicBezTo>
                <a:cubicBezTo>
                  <a:pt x="60" y="123"/>
                  <a:pt x="61" y="123"/>
                  <a:pt x="61" y="123"/>
                </a:cubicBezTo>
                <a:cubicBezTo>
                  <a:pt x="62" y="123"/>
                  <a:pt x="62" y="123"/>
                  <a:pt x="63" y="123"/>
                </a:cubicBezTo>
                <a:cubicBezTo>
                  <a:pt x="63" y="123"/>
                  <a:pt x="63" y="122"/>
                  <a:pt x="64" y="122"/>
                </a:cubicBezTo>
                <a:cubicBezTo>
                  <a:pt x="64" y="121"/>
                  <a:pt x="64" y="118"/>
                  <a:pt x="64" y="115"/>
                </a:cubicBezTo>
                <a:cubicBezTo>
                  <a:pt x="65" y="115"/>
                  <a:pt x="67" y="115"/>
                  <a:pt x="68" y="115"/>
                </a:cubicBezTo>
                <a:cubicBezTo>
                  <a:pt x="69" y="118"/>
                  <a:pt x="70" y="121"/>
                  <a:pt x="70" y="121"/>
                </a:cubicBezTo>
                <a:cubicBezTo>
                  <a:pt x="70" y="122"/>
                  <a:pt x="70" y="122"/>
                  <a:pt x="71" y="122"/>
                </a:cubicBezTo>
                <a:cubicBezTo>
                  <a:pt x="71" y="123"/>
                  <a:pt x="72" y="123"/>
                  <a:pt x="72" y="123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4" y="121"/>
                  <a:pt x="74" y="121"/>
                  <a:pt x="74" y="120"/>
                </a:cubicBezTo>
                <a:cubicBezTo>
                  <a:pt x="74" y="120"/>
                  <a:pt x="74" y="117"/>
                  <a:pt x="73" y="114"/>
                </a:cubicBezTo>
                <a:cubicBezTo>
                  <a:pt x="75" y="114"/>
                  <a:pt x="76" y="113"/>
                  <a:pt x="77" y="113"/>
                </a:cubicBezTo>
                <a:cubicBezTo>
                  <a:pt x="78" y="115"/>
                  <a:pt x="80" y="118"/>
                  <a:pt x="80" y="119"/>
                </a:cubicBezTo>
                <a:cubicBezTo>
                  <a:pt x="80" y="119"/>
                  <a:pt x="81" y="120"/>
                  <a:pt x="81" y="120"/>
                </a:cubicBezTo>
                <a:cubicBezTo>
                  <a:pt x="81" y="120"/>
                  <a:pt x="82" y="120"/>
                  <a:pt x="83" y="120"/>
                </a:cubicBezTo>
                <a:cubicBezTo>
                  <a:pt x="83" y="120"/>
                  <a:pt x="83" y="119"/>
                  <a:pt x="84" y="119"/>
                </a:cubicBezTo>
                <a:cubicBezTo>
                  <a:pt x="84" y="118"/>
                  <a:pt x="84" y="118"/>
                  <a:pt x="84" y="117"/>
                </a:cubicBezTo>
                <a:cubicBezTo>
                  <a:pt x="84" y="117"/>
                  <a:pt x="83" y="114"/>
                  <a:pt x="82" y="111"/>
                </a:cubicBezTo>
                <a:cubicBezTo>
                  <a:pt x="83" y="111"/>
                  <a:pt x="85" y="110"/>
                  <a:pt x="86" y="110"/>
                </a:cubicBezTo>
                <a:cubicBezTo>
                  <a:pt x="87" y="112"/>
                  <a:pt x="89" y="114"/>
                  <a:pt x="90" y="115"/>
                </a:cubicBezTo>
                <a:cubicBezTo>
                  <a:pt x="90" y="115"/>
                  <a:pt x="90" y="115"/>
                  <a:pt x="91" y="115"/>
                </a:cubicBezTo>
                <a:cubicBezTo>
                  <a:pt x="91" y="116"/>
                  <a:pt x="92" y="115"/>
                  <a:pt x="92" y="115"/>
                </a:cubicBezTo>
                <a:cubicBezTo>
                  <a:pt x="93" y="115"/>
                  <a:pt x="93" y="115"/>
                  <a:pt x="93" y="114"/>
                </a:cubicBezTo>
                <a:cubicBezTo>
                  <a:pt x="93" y="114"/>
                  <a:pt x="93" y="113"/>
                  <a:pt x="93" y="113"/>
                </a:cubicBezTo>
                <a:cubicBezTo>
                  <a:pt x="93" y="112"/>
                  <a:pt x="92" y="109"/>
                  <a:pt x="91" y="107"/>
                </a:cubicBezTo>
                <a:cubicBezTo>
                  <a:pt x="92" y="106"/>
                  <a:pt x="93" y="105"/>
                  <a:pt x="94" y="105"/>
                </a:cubicBezTo>
                <a:cubicBezTo>
                  <a:pt x="96" y="106"/>
                  <a:pt x="98" y="109"/>
                  <a:pt x="98" y="109"/>
                </a:cubicBezTo>
                <a:cubicBezTo>
                  <a:pt x="99" y="109"/>
                  <a:pt x="99" y="110"/>
                  <a:pt x="100" y="110"/>
                </a:cubicBezTo>
                <a:cubicBezTo>
                  <a:pt x="100" y="110"/>
                  <a:pt x="101" y="109"/>
                  <a:pt x="101" y="109"/>
                </a:cubicBezTo>
                <a:cubicBezTo>
                  <a:pt x="101" y="109"/>
                  <a:pt x="102" y="108"/>
                  <a:pt x="102" y="108"/>
                </a:cubicBezTo>
                <a:cubicBezTo>
                  <a:pt x="102" y="107"/>
                  <a:pt x="102" y="107"/>
                  <a:pt x="102" y="106"/>
                </a:cubicBezTo>
                <a:cubicBezTo>
                  <a:pt x="101" y="106"/>
                  <a:pt x="99" y="103"/>
                  <a:pt x="98" y="101"/>
                </a:cubicBezTo>
                <a:cubicBezTo>
                  <a:pt x="99" y="100"/>
                  <a:pt x="100" y="99"/>
                  <a:pt x="101" y="98"/>
                </a:cubicBezTo>
                <a:cubicBezTo>
                  <a:pt x="103" y="100"/>
                  <a:pt x="105" y="102"/>
                  <a:pt x="106" y="102"/>
                </a:cubicBezTo>
                <a:cubicBezTo>
                  <a:pt x="106" y="102"/>
                  <a:pt x="107" y="102"/>
                  <a:pt x="107" y="102"/>
                </a:cubicBezTo>
                <a:cubicBezTo>
                  <a:pt x="108" y="102"/>
                  <a:pt x="108" y="102"/>
                  <a:pt x="109" y="101"/>
                </a:cubicBezTo>
                <a:cubicBezTo>
                  <a:pt x="109" y="101"/>
                  <a:pt x="109" y="101"/>
                  <a:pt x="109" y="100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8" y="98"/>
                  <a:pt x="106" y="96"/>
                  <a:pt x="104" y="94"/>
                </a:cubicBezTo>
                <a:cubicBezTo>
                  <a:pt x="105" y="93"/>
                  <a:pt x="106" y="92"/>
                  <a:pt x="106" y="91"/>
                </a:cubicBezTo>
                <a:cubicBezTo>
                  <a:pt x="109" y="92"/>
                  <a:pt x="112" y="93"/>
                  <a:pt x="112" y="94"/>
                </a:cubicBezTo>
                <a:cubicBezTo>
                  <a:pt x="113" y="94"/>
                  <a:pt x="113" y="94"/>
                  <a:pt x="114" y="94"/>
                </a:cubicBezTo>
                <a:cubicBezTo>
                  <a:pt x="114" y="93"/>
                  <a:pt x="115" y="93"/>
                  <a:pt x="115" y="93"/>
                </a:cubicBezTo>
                <a:cubicBezTo>
                  <a:pt x="115" y="92"/>
                  <a:pt x="115" y="92"/>
                  <a:pt x="115" y="91"/>
                </a:cubicBezTo>
                <a:cubicBezTo>
                  <a:pt x="115" y="91"/>
                  <a:pt x="115" y="90"/>
                  <a:pt x="114" y="90"/>
                </a:cubicBezTo>
                <a:cubicBezTo>
                  <a:pt x="114" y="89"/>
                  <a:pt x="111" y="88"/>
                  <a:pt x="109" y="86"/>
                </a:cubicBezTo>
                <a:cubicBezTo>
                  <a:pt x="110" y="85"/>
                  <a:pt x="110" y="84"/>
                  <a:pt x="111" y="83"/>
                </a:cubicBezTo>
                <a:cubicBezTo>
                  <a:pt x="113" y="83"/>
                  <a:pt x="116" y="84"/>
                  <a:pt x="117" y="84"/>
                </a:cubicBezTo>
                <a:cubicBezTo>
                  <a:pt x="117" y="84"/>
                  <a:pt x="118" y="84"/>
                  <a:pt x="118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20" y="82"/>
                  <a:pt x="120" y="82"/>
                  <a:pt x="119" y="81"/>
                </a:cubicBezTo>
                <a:cubicBezTo>
                  <a:pt x="119" y="81"/>
                  <a:pt x="119" y="80"/>
                  <a:pt x="118" y="80"/>
                </a:cubicBezTo>
                <a:cubicBezTo>
                  <a:pt x="118" y="80"/>
                  <a:pt x="115" y="79"/>
                  <a:pt x="113" y="78"/>
                </a:cubicBezTo>
                <a:cubicBezTo>
                  <a:pt x="113" y="76"/>
                  <a:pt x="113" y="75"/>
                  <a:pt x="114" y="74"/>
                </a:cubicBezTo>
                <a:cubicBezTo>
                  <a:pt x="116" y="74"/>
                  <a:pt x="119" y="74"/>
                  <a:pt x="120" y="74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2" y="73"/>
                  <a:pt x="122" y="73"/>
                  <a:pt x="122" y="72"/>
                </a:cubicBezTo>
                <a:cubicBezTo>
                  <a:pt x="122" y="72"/>
                  <a:pt x="122" y="71"/>
                  <a:pt x="122" y="71"/>
                </a:cubicBezTo>
                <a:cubicBezTo>
                  <a:pt x="122" y="71"/>
                  <a:pt x="121" y="70"/>
                  <a:pt x="121" y="70"/>
                </a:cubicBezTo>
                <a:cubicBezTo>
                  <a:pt x="120" y="70"/>
                  <a:pt x="117" y="69"/>
                  <a:pt x="115" y="68"/>
                </a:cubicBezTo>
                <a:cubicBezTo>
                  <a:pt x="115" y="67"/>
                  <a:pt x="115" y="66"/>
                  <a:pt x="115" y="64"/>
                </a:cubicBezTo>
                <a:cubicBezTo>
                  <a:pt x="118" y="64"/>
                  <a:pt x="121" y="64"/>
                  <a:pt x="121" y="64"/>
                </a:cubicBezTo>
                <a:close/>
                <a:moveTo>
                  <a:pt x="62" y="111"/>
                </a:move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2" y="111"/>
                </a:cubicBezTo>
                <a:close/>
                <a:moveTo>
                  <a:pt x="45" y="108"/>
                </a:moveTo>
                <a:cubicBezTo>
                  <a:pt x="45" y="108"/>
                  <a:pt x="44" y="107"/>
                  <a:pt x="44" y="107"/>
                </a:cubicBezTo>
                <a:cubicBezTo>
                  <a:pt x="44" y="107"/>
                  <a:pt x="44" y="108"/>
                  <a:pt x="45" y="108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31" y="100"/>
                </a:moveTo>
                <a:cubicBezTo>
                  <a:pt x="30" y="99"/>
                  <a:pt x="30" y="99"/>
                  <a:pt x="29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9"/>
                  <a:pt x="31" y="100"/>
                </a:cubicBezTo>
                <a:close/>
                <a:moveTo>
                  <a:pt x="19" y="87"/>
                </a:move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7"/>
                  <a:pt x="19" y="8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1306513" y="317500"/>
            <a:ext cx="6865937" cy="941388"/>
          </a:xfrm>
          <a:custGeom>
            <a:avLst/>
            <a:gdLst>
              <a:gd name="T0" fmla="*/ 5079367 w 223"/>
              <a:gd name="T1" fmla="*/ 879020 h 224"/>
              <a:gd name="T2" fmla="*/ 5387207 w 223"/>
              <a:gd name="T3" fmla="*/ 841168 h 224"/>
              <a:gd name="T4" fmla="*/ 5571912 w 223"/>
              <a:gd name="T5" fmla="*/ 824345 h 224"/>
              <a:gd name="T6" fmla="*/ 5879752 w 223"/>
              <a:gd name="T7" fmla="*/ 794904 h 224"/>
              <a:gd name="T8" fmla="*/ 5725832 w 223"/>
              <a:gd name="T9" fmla="*/ 731816 h 224"/>
              <a:gd name="T10" fmla="*/ 6341512 w 223"/>
              <a:gd name="T11" fmla="*/ 723404 h 224"/>
              <a:gd name="T12" fmla="*/ 6126024 w 223"/>
              <a:gd name="T13" fmla="*/ 647699 h 224"/>
              <a:gd name="T14" fmla="*/ 6618569 w 223"/>
              <a:gd name="T15" fmla="*/ 639288 h 224"/>
              <a:gd name="T16" fmla="*/ 6649353 w 223"/>
              <a:gd name="T17" fmla="*/ 584612 h 224"/>
              <a:gd name="T18" fmla="*/ 6710921 w 223"/>
              <a:gd name="T19" fmla="*/ 555171 h 224"/>
              <a:gd name="T20" fmla="*/ 6834057 w 223"/>
              <a:gd name="T21" fmla="*/ 500495 h 224"/>
              <a:gd name="T22" fmla="*/ 6433865 w 223"/>
              <a:gd name="T23" fmla="*/ 466848 h 224"/>
              <a:gd name="T24" fmla="*/ 6834057 w 223"/>
              <a:gd name="T25" fmla="*/ 412172 h 224"/>
              <a:gd name="T26" fmla="*/ 6310728 w 223"/>
              <a:gd name="T27" fmla="*/ 370114 h 224"/>
              <a:gd name="T28" fmla="*/ 6649353 w 223"/>
              <a:gd name="T29" fmla="*/ 319644 h 224"/>
              <a:gd name="T30" fmla="*/ 6433865 w 223"/>
              <a:gd name="T31" fmla="*/ 277585 h 224"/>
              <a:gd name="T32" fmla="*/ 6341512 w 223"/>
              <a:gd name="T33" fmla="*/ 248145 h 224"/>
              <a:gd name="T34" fmla="*/ 6187592 w 223"/>
              <a:gd name="T35" fmla="*/ 197674 h 224"/>
              <a:gd name="T36" fmla="*/ 5695048 w 223"/>
              <a:gd name="T37" fmla="*/ 206086 h 224"/>
              <a:gd name="T38" fmla="*/ 5756616 w 223"/>
              <a:gd name="T39" fmla="*/ 126175 h 224"/>
              <a:gd name="T40" fmla="*/ 5171719 w 223"/>
              <a:gd name="T41" fmla="*/ 138793 h 224"/>
              <a:gd name="T42" fmla="*/ 5202503 w 223"/>
              <a:gd name="T43" fmla="*/ 71499 h 224"/>
              <a:gd name="T44" fmla="*/ 4833095 w 223"/>
              <a:gd name="T45" fmla="*/ 58882 h 224"/>
              <a:gd name="T46" fmla="*/ 4586823 w 223"/>
              <a:gd name="T47" fmla="*/ 46264 h 224"/>
              <a:gd name="T48" fmla="*/ 4248198 w 223"/>
              <a:gd name="T49" fmla="*/ 16823 h 224"/>
              <a:gd name="T50" fmla="*/ 3940358 w 223"/>
              <a:gd name="T51" fmla="*/ 67293 h 224"/>
              <a:gd name="T52" fmla="*/ 3570949 w 223"/>
              <a:gd name="T53" fmla="*/ 0 h 224"/>
              <a:gd name="T54" fmla="*/ 3201540 w 223"/>
              <a:gd name="T55" fmla="*/ 63088 h 224"/>
              <a:gd name="T56" fmla="*/ 2924484 w 223"/>
              <a:gd name="T57" fmla="*/ 12618 h 224"/>
              <a:gd name="T58" fmla="*/ 2555076 w 223"/>
              <a:gd name="T59" fmla="*/ 33647 h 224"/>
              <a:gd name="T60" fmla="*/ 2308803 w 223"/>
              <a:gd name="T61" fmla="*/ 42058 h 224"/>
              <a:gd name="T62" fmla="*/ 1939394 w 223"/>
              <a:gd name="T63" fmla="*/ 54676 h 224"/>
              <a:gd name="T64" fmla="*/ 1908610 w 223"/>
              <a:gd name="T65" fmla="*/ 117763 h 224"/>
              <a:gd name="T66" fmla="*/ 1354498 w 223"/>
              <a:gd name="T67" fmla="*/ 100940 h 224"/>
              <a:gd name="T68" fmla="*/ 1354498 w 223"/>
              <a:gd name="T69" fmla="*/ 180851 h 224"/>
              <a:gd name="T70" fmla="*/ 861953 w 223"/>
              <a:gd name="T71" fmla="*/ 164028 h 224"/>
              <a:gd name="T72" fmla="*/ 677249 w 223"/>
              <a:gd name="T73" fmla="*/ 214498 h 224"/>
              <a:gd name="T74" fmla="*/ 554113 w 223"/>
              <a:gd name="T75" fmla="*/ 239733 h 224"/>
              <a:gd name="T76" fmla="*/ 307840 w 223"/>
              <a:gd name="T77" fmla="*/ 281791 h 224"/>
              <a:gd name="T78" fmla="*/ 615681 w 223"/>
              <a:gd name="T79" fmla="*/ 336467 h 224"/>
              <a:gd name="T80" fmla="*/ 92352 w 223"/>
              <a:gd name="T81" fmla="*/ 370114 h 224"/>
              <a:gd name="T82" fmla="*/ 461761 w 223"/>
              <a:gd name="T83" fmla="*/ 433201 h 224"/>
              <a:gd name="T84" fmla="*/ 30784 w 223"/>
              <a:gd name="T85" fmla="*/ 462642 h 224"/>
              <a:gd name="T86" fmla="*/ 123136 w 223"/>
              <a:gd name="T87" fmla="*/ 517318 h 224"/>
              <a:gd name="T88" fmla="*/ 153920 w 223"/>
              <a:gd name="T89" fmla="*/ 546759 h 224"/>
              <a:gd name="T90" fmla="*/ 153920 w 223"/>
              <a:gd name="T91" fmla="*/ 601435 h 224"/>
              <a:gd name="T92" fmla="*/ 646465 w 223"/>
              <a:gd name="T93" fmla="*/ 614053 h 224"/>
              <a:gd name="T94" fmla="*/ 400193 w 223"/>
              <a:gd name="T95" fmla="*/ 689758 h 224"/>
              <a:gd name="T96" fmla="*/ 985089 w 223"/>
              <a:gd name="T97" fmla="*/ 702375 h 224"/>
              <a:gd name="T98" fmla="*/ 769601 w 223"/>
              <a:gd name="T99" fmla="*/ 765463 h 224"/>
              <a:gd name="T100" fmla="*/ 1108226 w 223"/>
              <a:gd name="T101" fmla="*/ 794904 h 224"/>
              <a:gd name="T102" fmla="*/ 1262146 w 223"/>
              <a:gd name="T103" fmla="*/ 820139 h 224"/>
              <a:gd name="T104" fmla="*/ 1539202 w 223"/>
              <a:gd name="T105" fmla="*/ 857991 h 224"/>
              <a:gd name="T106" fmla="*/ 1970179 w 223"/>
              <a:gd name="T107" fmla="*/ 828550 h 224"/>
              <a:gd name="T108" fmla="*/ 2124099 w 223"/>
              <a:gd name="T109" fmla="*/ 904255 h 224"/>
              <a:gd name="T110" fmla="*/ 2647428 w 223"/>
              <a:gd name="T111" fmla="*/ 866403 h 224"/>
              <a:gd name="T112" fmla="*/ 2770564 w 223"/>
              <a:gd name="T113" fmla="*/ 929490 h 224"/>
              <a:gd name="T114" fmla="*/ 3170756 w 223"/>
              <a:gd name="T115" fmla="*/ 925285 h 224"/>
              <a:gd name="T116" fmla="*/ 3417028 w 223"/>
              <a:gd name="T117" fmla="*/ 929490 h 224"/>
              <a:gd name="T118" fmla="*/ 3817221 w 223"/>
              <a:gd name="T119" fmla="*/ 933696 h 224"/>
              <a:gd name="T120" fmla="*/ 3971142 w 223"/>
              <a:gd name="T121" fmla="*/ 874815 h 224"/>
              <a:gd name="T122" fmla="*/ 4463687 w 223"/>
              <a:gd name="T123" fmla="*/ 921079 h 224"/>
              <a:gd name="T124" fmla="*/ 4679175 w 223"/>
              <a:gd name="T125" fmla="*/ 845374 h 2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3"/>
              <a:gd name="T190" fmla="*/ 0 h 224"/>
              <a:gd name="T191" fmla="*/ 223 w 223"/>
              <a:gd name="T192" fmla="*/ 224 h 22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3" h="224">
                <a:moveTo>
                  <a:pt x="158" y="210"/>
                </a:moveTo>
                <a:cubicBezTo>
                  <a:pt x="159" y="211"/>
                  <a:pt x="160" y="211"/>
                  <a:pt x="160" y="212"/>
                </a:cubicBezTo>
                <a:cubicBezTo>
                  <a:pt x="161" y="212"/>
                  <a:pt x="162" y="212"/>
                  <a:pt x="163" y="211"/>
                </a:cubicBezTo>
                <a:cubicBezTo>
                  <a:pt x="164" y="211"/>
                  <a:pt x="165" y="210"/>
                  <a:pt x="165" y="209"/>
                </a:cubicBezTo>
                <a:cubicBezTo>
                  <a:pt x="165" y="208"/>
                  <a:pt x="165" y="207"/>
                  <a:pt x="165" y="206"/>
                </a:cubicBezTo>
                <a:cubicBezTo>
                  <a:pt x="165" y="205"/>
                  <a:pt x="163" y="200"/>
                  <a:pt x="161" y="196"/>
                </a:cubicBezTo>
                <a:cubicBezTo>
                  <a:pt x="163" y="195"/>
                  <a:pt x="165" y="193"/>
                  <a:pt x="167" y="192"/>
                </a:cubicBezTo>
                <a:cubicBezTo>
                  <a:pt x="170" y="196"/>
                  <a:pt x="174" y="200"/>
                  <a:pt x="175" y="200"/>
                </a:cubicBezTo>
                <a:cubicBezTo>
                  <a:pt x="175" y="201"/>
                  <a:pt x="176" y="202"/>
                  <a:pt x="177" y="202"/>
                </a:cubicBezTo>
                <a:cubicBezTo>
                  <a:pt x="178" y="202"/>
                  <a:pt x="179" y="201"/>
                  <a:pt x="180" y="201"/>
                </a:cubicBezTo>
                <a:cubicBezTo>
                  <a:pt x="180" y="200"/>
                  <a:pt x="181" y="199"/>
                  <a:pt x="181" y="198"/>
                </a:cubicBezTo>
                <a:cubicBezTo>
                  <a:pt x="181" y="198"/>
                  <a:pt x="181" y="197"/>
                  <a:pt x="181" y="196"/>
                </a:cubicBezTo>
                <a:cubicBezTo>
                  <a:pt x="180" y="195"/>
                  <a:pt x="177" y="190"/>
                  <a:pt x="175" y="186"/>
                </a:cubicBezTo>
                <a:cubicBezTo>
                  <a:pt x="176" y="185"/>
                  <a:pt x="178" y="183"/>
                  <a:pt x="180" y="181"/>
                </a:cubicBezTo>
                <a:cubicBezTo>
                  <a:pt x="184" y="184"/>
                  <a:pt x="188" y="188"/>
                  <a:pt x="189" y="188"/>
                </a:cubicBezTo>
                <a:cubicBezTo>
                  <a:pt x="190" y="189"/>
                  <a:pt x="191" y="189"/>
                  <a:pt x="191" y="189"/>
                </a:cubicBezTo>
                <a:cubicBezTo>
                  <a:pt x="192" y="189"/>
                  <a:pt x="193" y="188"/>
                  <a:pt x="194" y="188"/>
                </a:cubicBezTo>
                <a:cubicBezTo>
                  <a:pt x="195" y="187"/>
                  <a:pt x="195" y="186"/>
                  <a:pt x="195" y="185"/>
                </a:cubicBezTo>
                <a:cubicBezTo>
                  <a:pt x="195" y="184"/>
                  <a:pt x="195" y="183"/>
                  <a:pt x="194" y="182"/>
                </a:cubicBezTo>
                <a:cubicBezTo>
                  <a:pt x="193" y="182"/>
                  <a:pt x="190" y="178"/>
                  <a:pt x="186" y="174"/>
                </a:cubicBezTo>
                <a:cubicBezTo>
                  <a:pt x="188" y="172"/>
                  <a:pt x="189" y="170"/>
                  <a:pt x="191" y="168"/>
                </a:cubicBezTo>
                <a:cubicBezTo>
                  <a:pt x="195" y="171"/>
                  <a:pt x="200" y="173"/>
                  <a:pt x="201" y="174"/>
                </a:cubicBezTo>
                <a:cubicBezTo>
                  <a:pt x="202" y="174"/>
                  <a:pt x="203" y="174"/>
                  <a:pt x="204" y="174"/>
                </a:cubicBezTo>
                <a:cubicBezTo>
                  <a:pt x="204" y="174"/>
                  <a:pt x="205" y="173"/>
                  <a:pt x="206" y="172"/>
                </a:cubicBezTo>
                <a:cubicBezTo>
                  <a:pt x="206" y="171"/>
                  <a:pt x="206" y="170"/>
                  <a:pt x="206" y="169"/>
                </a:cubicBezTo>
                <a:cubicBezTo>
                  <a:pt x="206" y="169"/>
                  <a:pt x="206" y="168"/>
                  <a:pt x="205" y="167"/>
                </a:cubicBezTo>
                <a:cubicBezTo>
                  <a:pt x="204" y="166"/>
                  <a:pt x="200" y="163"/>
                  <a:pt x="196" y="160"/>
                </a:cubicBezTo>
                <a:cubicBezTo>
                  <a:pt x="197" y="158"/>
                  <a:pt x="198" y="156"/>
                  <a:pt x="199" y="154"/>
                </a:cubicBezTo>
                <a:cubicBezTo>
                  <a:pt x="204" y="155"/>
                  <a:pt x="209" y="157"/>
                  <a:pt x="210" y="157"/>
                </a:cubicBezTo>
                <a:cubicBezTo>
                  <a:pt x="211" y="157"/>
                  <a:pt x="212" y="157"/>
                  <a:pt x="213" y="157"/>
                </a:cubicBezTo>
                <a:cubicBezTo>
                  <a:pt x="214" y="157"/>
                  <a:pt x="214" y="156"/>
                  <a:pt x="215" y="155"/>
                </a:cubicBezTo>
                <a:cubicBezTo>
                  <a:pt x="215" y="154"/>
                  <a:pt x="215" y="153"/>
                  <a:pt x="215" y="152"/>
                </a:cubicBezTo>
                <a:cubicBezTo>
                  <a:pt x="215" y="151"/>
                  <a:pt x="214" y="150"/>
                  <a:pt x="213" y="150"/>
                </a:cubicBezTo>
                <a:cubicBezTo>
                  <a:pt x="212" y="150"/>
                  <a:pt x="207" y="147"/>
                  <a:pt x="203" y="145"/>
                </a:cubicBezTo>
                <a:cubicBezTo>
                  <a:pt x="204" y="142"/>
                  <a:pt x="204" y="140"/>
                  <a:pt x="205" y="138"/>
                </a:cubicBezTo>
                <a:cubicBezTo>
                  <a:pt x="210" y="139"/>
                  <a:pt x="215" y="139"/>
                  <a:pt x="216" y="139"/>
                </a:cubicBezTo>
                <a:cubicBezTo>
                  <a:pt x="217" y="139"/>
                  <a:pt x="218" y="139"/>
                  <a:pt x="219" y="139"/>
                </a:cubicBezTo>
                <a:cubicBezTo>
                  <a:pt x="220" y="138"/>
                  <a:pt x="220" y="137"/>
                  <a:pt x="221" y="136"/>
                </a:cubicBezTo>
                <a:cubicBezTo>
                  <a:pt x="221" y="135"/>
                  <a:pt x="221" y="134"/>
                  <a:pt x="220" y="134"/>
                </a:cubicBezTo>
                <a:cubicBezTo>
                  <a:pt x="220" y="133"/>
                  <a:pt x="219" y="132"/>
                  <a:pt x="218" y="132"/>
                </a:cubicBezTo>
                <a:cubicBezTo>
                  <a:pt x="217" y="131"/>
                  <a:pt x="212" y="130"/>
                  <a:pt x="207" y="128"/>
                </a:cubicBezTo>
                <a:cubicBezTo>
                  <a:pt x="208" y="126"/>
                  <a:pt x="208" y="124"/>
                  <a:pt x="208" y="121"/>
                </a:cubicBezTo>
                <a:cubicBezTo>
                  <a:pt x="213" y="121"/>
                  <a:pt x="219" y="121"/>
                  <a:pt x="220" y="121"/>
                </a:cubicBezTo>
                <a:cubicBezTo>
                  <a:pt x="221" y="121"/>
                  <a:pt x="221" y="120"/>
                  <a:pt x="222" y="119"/>
                </a:cubicBezTo>
                <a:cubicBezTo>
                  <a:pt x="223" y="119"/>
                  <a:pt x="223" y="118"/>
                  <a:pt x="223" y="117"/>
                </a:cubicBezTo>
                <a:cubicBezTo>
                  <a:pt x="223" y="116"/>
                  <a:pt x="223" y="115"/>
                  <a:pt x="222" y="114"/>
                </a:cubicBezTo>
                <a:cubicBezTo>
                  <a:pt x="222" y="114"/>
                  <a:pt x="221" y="113"/>
                  <a:pt x="220" y="113"/>
                </a:cubicBezTo>
                <a:cubicBezTo>
                  <a:pt x="219" y="113"/>
                  <a:pt x="213" y="112"/>
                  <a:pt x="209" y="111"/>
                </a:cubicBezTo>
                <a:cubicBezTo>
                  <a:pt x="209" y="109"/>
                  <a:pt x="209" y="107"/>
                  <a:pt x="208" y="104"/>
                </a:cubicBezTo>
                <a:cubicBezTo>
                  <a:pt x="213" y="103"/>
                  <a:pt x="218" y="102"/>
                  <a:pt x="219" y="102"/>
                </a:cubicBezTo>
                <a:cubicBezTo>
                  <a:pt x="220" y="102"/>
                  <a:pt x="221" y="101"/>
                  <a:pt x="222" y="100"/>
                </a:cubicBezTo>
                <a:cubicBezTo>
                  <a:pt x="222" y="99"/>
                  <a:pt x="222" y="98"/>
                  <a:pt x="222" y="98"/>
                </a:cubicBezTo>
                <a:cubicBezTo>
                  <a:pt x="222" y="97"/>
                  <a:pt x="222" y="96"/>
                  <a:pt x="221" y="95"/>
                </a:cubicBezTo>
                <a:cubicBezTo>
                  <a:pt x="220" y="94"/>
                  <a:pt x="219" y="94"/>
                  <a:pt x="218" y="94"/>
                </a:cubicBezTo>
                <a:cubicBezTo>
                  <a:pt x="217" y="94"/>
                  <a:pt x="212" y="94"/>
                  <a:pt x="207" y="95"/>
                </a:cubicBezTo>
                <a:cubicBezTo>
                  <a:pt x="207" y="92"/>
                  <a:pt x="206" y="90"/>
                  <a:pt x="205" y="88"/>
                </a:cubicBezTo>
                <a:cubicBezTo>
                  <a:pt x="210" y="86"/>
                  <a:pt x="215" y="84"/>
                  <a:pt x="216" y="83"/>
                </a:cubicBezTo>
                <a:cubicBezTo>
                  <a:pt x="217" y="83"/>
                  <a:pt x="217" y="82"/>
                  <a:pt x="218" y="81"/>
                </a:cubicBezTo>
                <a:cubicBezTo>
                  <a:pt x="218" y="80"/>
                  <a:pt x="218" y="79"/>
                  <a:pt x="218" y="79"/>
                </a:cubicBezTo>
                <a:cubicBezTo>
                  <a:pt x="218" y="78"/>
                  <a:pt x="217" y="77"/>
                  <a:pt x="216" y="76"/>
                </a:cubicBezTo>
                <a:cubicBezTo>
                  <a:pt x="216" y="76"/>
                  <a:pt x="215" y="76"/>
                  <a:pt x="214" y="76"/>
                </a:cubicBezTo>
                <a:cubicBezTo>
                  <a:pt x="213" y="76"/>
                  <a:pt x="207" y="77"/>
                  <a:pt x="203" y="78"/>
                </a:cubicBezTo>
                <a:cubicBezTo>
                  <a:pt x="202" y="76"/>
                  <a:pt x="201" y="74"/>
                  <a:pt x="200" y="72"/>
                </a:cubicBezTo>
                <a:cubicBezTo>
                  <a:pt x="204" y="69"/>
                  <a:pt x="208" y="66"/>
                  <a:pt x="209" y="66"/>
                </a:cubicBezTo>
                <a:cubicBezTo>
                  <a:pt x="210" y="65"/>
                  <a:pt x="211" y="64"/>
                  <a:pt x="211" y="63"/>
                </a:cubicBezTo>
                <a:cubicBezTo>
                  <a:pt x="211" y="62"/>
                  <a:pt x="211" y="61"/>
                  <a:pt x="211" y="61"/>
                </a:cubicBezTo>
                <a:cubicBezTo>
                  <a:pt x="210" y="60"/>
                  <a:pt x="209" y="59"/>
                  <a:pt x="209" y="59"/>
                </a:cubicBezTo>
                <a:cubicBezTo>
                  <a:pt x="208" y="58"/>
                  <a:pt x="207" y="58"/>
                  <a:pt x="206" y="59"/>
                </a:cubicBezTo>
                <a:cubicBezTo>
                  <a:pt x="205" y="59"/>
                  <a:pt x="200" y="61"/>
                  <a:pt x="195" y="63"/>
                </a:cubicBezTo>
                <a:cubicBezTo>
                  <a:pt x="194" y="61"/>
                  <a:pt x="193" y="59"/>
                  <a:pt x="191" y="57"/>
                </a:cubicBezTo>
                <a:cubicBezTo>
                  <a:pt x="195" y="54"/>
                  <a:pt x="199" y="50"/>
                  <a:pt x="200" y="49"/>
                </a:cubicBezTo>
                <a:cubicBezTo>
                  <a:pt x="200" y="49"/>
                  <a:pt x="201" y="48"/>
                  <a:pt x="201" y="47"/>
                </a:cubicBezTo>
                <a:cubicBezTo>
                  <a:pt x="201" y="46"/>
                  <a:pt x="201" y="45"/>
                  <a:pt x="200" y="44"/>
                </a:cubicBezTo>
                <a:cubicBezTo>
                  <a:pt x="200" y="43"/>
                  <a:pt x="199" y="43"/>
                  <a:pt x="198" y="43"/>
                </a:cubicBezTo>
                <a:cubicBezTo>
                  <a:pt x="197" y="42"/>
                  <a:pt x="196" y="43"/>
                  <a:pt x="195" y="43"/>
                </a:cubicBezTo>
                <a:cubicBezTo>
                  <a:pt x="194" y="44"/>
                  <a:pt x="190" y="47"/>
                  <a:pt x="185" y="49"/>
                </a:cubicBezTo>
                <a:cubicBezTo>
                  <a:pt x="184" y="47"/>
                  <a:pt x="182" y="46"/>
                  <a:pt x="181" y="44"/>
                </a:cubicBezTo>
                <a:cubicBezTo>
                  <a:pt x="184" y="40"/>
                  <a:pt x="187" y="36"/>
                  <a:pt x="188" y="35"/>
                </a:cubicBezTo>
                <a:cubicBezTo>
                  <a:pt x="188" y="34"/>
                  <a:pt x="188" y="33"/>
                  <a:pt x="188" y="32"/>
                </a:cubicBezTo>
                <a:cubicBezTo>
                  <a:pt x="188" y="31"/>
                  <a:pt x="188" y="30"/>
                  <a:pt x="187" y="30"/>
                </a:cubicBezTo>
                <a:cubicBezTo>
                  <a:pt x="186" y="29"/>
                  <a:pt x="185" y="29"/>
                  <a:pt x="184" y="29"/>
                </a:cubicBezTo>
                <a:cubicBezTo>
                  <a:pt x="184" y="29"/>
                  <a:pt x="183" y="29"/>
                  <a:pt x="182" y="30"/>
                </a:cubicBezTo>
                <a:cubicBezTo>
                  <a:pt x="181" y="30"/>
                  <a:pt x="177" y="34"/>
                  <a:pt x="173" y="37"/>
                </a:cubicBezTo>
                <a:cubicBezTo>
                  <a:pt x="172" y="36"/>
                  <a:pt x="170" y="34"/>
                  <a:pt x="168" y="33"/>
                </a:cubicBezTo>
                <a:cubicBezTo>
                  <a:pt x="170" y="29"/>
                  <a:pt x="172" y="24"/>
                  <a:pt x="173" y="23"/>
                </a:cubicBezTo>
                <a:cubicBezTo>
                  <a:pt x="173" y="22"/>
                  <a:pt x="173" y="21"/>
                  <a:pt x="173" y="20"/>
                </a:cubicBezTo>
                <a:cubicBezTo>
                  <a:pt x="173" y="19"/>
                  <a:pt x="172" y="18"/>
                  <a:pt x="172" y="18"/>
                </a:cubicBezTo>
                <a:cubicBezTo>
                  <a:pt x="171" y="17"/>
                  <a:pt x="170" y="17"/>
                  <a:pt x="169" y="17"/>
                </a:cubicBezTo>
                <a:cubicBezTo>
                  <a:pt x="168" y="17"/>
                  <a:pt x="167" y="18"/>
                  <a:pt x="167" y="19"/>
                </a:cubicBezTo>
                <a:cubicBezTo>
                  <a:pt x="166" y="19"/>
                  <a:pt x="163" y="24"/>
                  <a:pt x="160" y="28"/>
                </a:cubicBezTo>
                <a:cubicBezTo>
                  <a:pt x="157" y="26"/>
                  <a:pt x="155" y="25"/>
                  <a:pt x="153" y="24"/>
                </a:cubicBezTo>
                <a:cubicBezTo>
                  <a:pt x="155" y="20"/>
                  <a:pt x="156" y="15"/>
                  <a:pt x="157" y="14"/>
                </a:cubicBezTo>
                <a:cubicBezTo>
                  <a:pt x="157" y="13"/>
                  <a:pt x="157" y="12"/>
                  <a:pt x="156" y="11"/>
                </a:cubicBezTo>
                <a:cubicBezTo>
                  <a:pt x="156" y="10"/>
                  <a:pt x="155" y="9"/>
                  <a:pt x="154" y="9"/>
                </a:cubicBezTo>
                <a:cubicBezTo>
                  <a:pt x="153" y="8"/>
                  <a:pt x="152" y="8"/>
                  <a:pt x="152" y="9"/>
                </a:cubicBezTo>
                <a:cubicBezTo>
                  <a:pt x="151" y="9"/>
                  <a:pt x="150" y="10"/>
                  <a:pt x="149" y="11"/>
                </a:cubicBezTo>
                <a:cubicBezTo>
                  <a:pt x="149" y="11"/>
                  <a:pt x="146" y="16"/>
                  <a:pt x="144" y="21"/>
                </a:cubicBezTo>
                <a:cubicBezTo>
                  <a:pt x="142" y="20"/>
                  <a:pt x="140" y="19"/>
                  <a:pt x="137" y="19"/>
                </a:cubicBezTo>
                <a:cubicBezTo>
                  <a:pt x="138" y="14"/>
                  <a:pt x="139" y="8"/>
                  <a:pt x="139" y="7"/>
                </a:cubicBezTo>
                <a:cubicBezTo>
                  <a:pt x="139" y="6"/>
                  <a:pt x="139" y="5"/>
                  <a:pt x="138" y="4"/>
                </a:cubicBezTo>
                <a:cubicBezTo>
                  <a:pt x="137" y="4"/>
                  <a:pt x="137" y="3"/>
                  <a:pt x="136" y="3"/>
                </a:cubicBezTo>
                <a:cubicBezTo>
                  <a:pt x="135" y="3"/>
                  <a:pt x="134" y="3"/>
                  <a:pt x="133" y="3"/>
                </a:cubicBezTo>
                <a:cubicBezTo>
                  <a:pt x="132" y="4"/>
                  <a:pt x="132" y="5"/>
                  <a:pt x="131" y="6"/>
                </a:cubicBezTo>
                <a:cubicBezTo>
                  <a:pt x="131" y="7"/>
                  <a:pt x="129" y="12"/>
                  <a:pt x="128" y="16"/>
                </a:cubicBezTo>
                <a:cubicBezTo>
                  <a:pt x="125" y="16"/>
                  <a:pt x="123" y="16"/>
                  <a:pt x="121" y="15"/>
                </a:cubicBezTo>
                <a:cubicBezTo>
                  <a:pt x="120" y="11"/>
                  <a:pt x="120" y="5"/>
                  <a:pt x="120" y="4"/>
                </a:cubicBezTo>
                <a:cubicBezTo>
                  <a:pt x="120" y="3"/>
                  <a:pt x="120" y="2"/>
                  <a:pt x="119" y="2"/>
                </a:cubicBezTo>
                <a:cubicBezTo>
                  <a:pt x="118" y="1"/>
                  <a:pt x="117" y="1"/>
                  <a:pt x="116" y="0"/>
                </a:cubicBezTo>
                <a:cubicBezTo>
                  <a:pt x="116" y="0"/>
                  <a:pt x="115" y="1"/>
                  <a:pt x="114" y="1"/>
                </a:cubicBezTo>
                <a:cubicBezTo>
                  <a:pt x="113" y="2"/>
                  <a:pt x="113" y="3"/>
                  <a:pt x="112" y="4"/>
                </a:cubicBezTo>
                <a:cubicBezTo>
                  <a:pt x="112" y="5"/>
                  <a:pt x="112" y="10"/>
                  <a:pt x="111" y="15"/>
                </a:cubicBezTo>
                <a:cubicBezTo>
                  <a:pt x="109" y="15"/>
                  <a:pt x="106" y="15"/>
                  <a:pt x="104" y="15"/>
                </a:cubicBezTo>
                <a:cubicBezTo>
                  <a:pt x="103" y="11"/>
                  <a:pt x="102" y="5"/>
                  <a:pt x="101" y="4"/>
                </a:cubicBezTo>
                <a:cubicBezTo>
                  <a:pt x="101" y="3"/>
                  <a:pt x="100" y="3"/>
                  <a:pt x="100" y="2"/>
                </a:cubicBezTo>
                <a:cubicBezTo>
                  <a:pt x="99" y="2"/>
                  <a:pt x="98" y="1"/>
                  <a:pt x="97" y="1"/>
                </a:cubicBezTo>
                <a:cubicBezTo>
                  <a:pt x="96" y="2"/>
                  <a:pt x="95" y="2"/>
                  <a:pt x="95" y="3"/>
                </a:cubicBezTo>
                <a:cubicBezTo>
                  <a:pt x="94" y="3"/>
                  <a:pt x="94" y="4"/>
                  <a:pt x="94" y="5"/>
                </a:cubicBezTo>
                <a:cubicBezTo>
                  <a:pt x="94" y="6"/>
                  <a:pt x="94" y="12"/>
                  <a:pt x="94" y="17"/>
                </a:cubicBezTo>
                <a:cubicBezTo>
                  <a:pt x="92" y="17"/>
                  <a:pt x="89" y="18"/>
                  <a:pt x="87" y="18"/>
                </a:cubicBezTo>
                <a:cubicBezTo>
                  <a:pt x="85" y="14"/>
                  <a:pt x="83" y="9"/>
                  <a:pt x="83" y="8"/>
                </a:cubicBezTo>
                <a:cubicBezTo>
                  <a:pt x="82" y="7"/>
                  <a:pt x="82" y="6"/>
                  <a:pt x="81" y="6"/>
                </a:cubicBezTo>
                <a:cubicBezTo>
                  <a:pt x="80" y="5"/>
                  <a:pt x="79" y="5"/>
                  <a:pt x="78" y="6"/>
                </a:cubicBezTo>
                <a:cubicBezTo>
                  <a:pt x="77" y="6"/>
                  <a:pt x="76" y="7"/>
                  <a:pt x="76" y="7"/>
                </a:cubicBezTo>
                <a:cubicBezTo>
                  <a:pt x="75" y="8"/>
                  <a:pt x="75" y="9"/>
                  <a:pt x="75" y="10"/>
                </a:cubicBezTo>
                <a:cubicBezTo>
                  <a:pt x="76" y="11"/>
                  <a:pt x="77" y="16"/>
                  <a:pt x="78" y="21"/>
                </a:cubicBezTo>
                <a:cubicBezTo>
                  <a:pt x="76" y="22"/>
                  <a:pt x="73" y="23"/>
                  <a:pt x="71" y="24"/>
                </a:cubicBezTo>
                <a:cubicBezTo>
                  <a:pt x="69" y="20"/>
                  <a:pt x="66" y="15"/>
                  <a:pt x="65" y="14"/>
                </a:cubicBezTo>
                <a:cubicBezTo>
                  <a:pt x="65" y="13"/>
                  <a:pt x="64" y="13"/>
                  <a:pt x="63" y="13"/>
                </a:cubicBezTo>
                <a:cubicBezTo>
                  <a:pt x="62" y="12"/>
                  <a:pt x="61" y="13"/>
                  <a:pt x="60" y="13"/>
                </a:cubicBezTo>
                <a:cubicBezTo>
                  <a:pt x="59" y="14"/>
                  <a:pt x="59" y="14"/>
                  <a:pt x="58" y="15"/>
                </a:cubicBezTo>
                <a:cubicBezTo>
                  <a:pt x="58" y="16"/>
                  <a:pt x="58" y="17"/>
                  <a:pt x="58" y="18"/>
                </a:cubicBezTo>
                <a:cubicBezTo>
                  <a:pt x="59" y="19"/>
                  <a:pt x="61" y="24"/>
                  <a:pt x="62" y="28"/>
                </a:cubicBezTo>
                <a:cubicBezTo>
                  <a:pt x="60" y="30"/>
                  <a:pt x="58" y="31"/>
                  <a:pt x="57" y="32"/>
                </a:cubicBezTo>
                <a:cubicBezTo>
                  <a:pt x="53" y="29"/>
                  <a:pt x="50" y="25"/>
                  <a:pt x="49" y="24"/>
                </a:cubicBezTo>
                <a:cubicBezTo>
                  <a:pt x="48" y="23"/>
                  <a:pt x="47" y="23"/>
                  <a:pt x="46" y="23"/>
                </a:cubicBezTo>
                <a:cubicBezTo>
                  <a:pt x="45" y="23"/>
                  <a:pt x="44" y="23"/>
                  <a:pt x="44" y="24"/>
                </a:cubicBezTo>
                <a:cubicBezTo>
                  <a:pt x="43" y="24"/>
                  <a:pt x="42" y="25"/>
                  <a:pt x="42" y="26"/>
                </a:cubicBezTo>
                <a:cubicBezTo>
                  <a:pt x="42" y="27"/>
                  <a:pt x="42" y="28"/>
                  <a:pt x="43" y="29"/>
                </a:cubicBezTo>
                <a:cubicBezTo>
                  <a:pt x="43" y="30"/>
                  <a:pt x="46" y="34"/>
                  <a:pt x="49" y="38"/>
                </a:cubicBezTo>
                <a:cubicBezTo>
                  <a:pt x="47" y="40"/>
                  <a:pt x="45" y="41"/>
                  <a:pt x="44" y="43"/>
                </a:cubicBezTo>
                <a:cubicBezTo>
                  <a:pt x="40" y="40"/>
                  <a:pt x="35" y="37"/>
                  <a:pt x="34" y="36"/>
                </a:cubicBezTo>
                <a:cubicBezTo>
                  <a:pt x="34" y="36"/>
                  <a:pt x="33" y="35"/>
                  <a:pt x="32" y="35"/>
                </a:cubicBezTo>
                <a:cubicBezTo>
                  <a:pt x="31" y="36"/>
                  <a:pt x="30" y="36"/>
                  <a:pt x="29" y="37"/>
                </a:cubicBezTo>
                <a:cubicBezTo>
                  <a:pt x="29" y="37"/>
                  <a:pt x="28" y="38"/>
                  <a:pt x="28" y="39"/>
                </a:cubicBezTo>
                <a:cubicBezTo>
                  <a:pt x="28" y="40"/>
                  <a:pt x="29" y="41"/>
                  <a:pt x="29" y="42"/>
                </a:cubicBezTo>
                <a:cubicBezTo>
                  <a:pt x="30" y="43"/>
                  <a:pt x="34" y="47"/>
                  <a:pt x="37" y="50"/>
                </a:cubicBezTo>
                <a:cubicBezTo>
                  <a:pt x="35" y="52"/>
                  <a:pt x="34" y="54"/>
                  <a:pt x="33" y="56"/>
                </a:cubicBezTo>
                <a:cubicBezTo>
                  <a:pt x="28" y="54"/>
                  <a:pt x="23" y="51"/>
                  <a:pt x="22" y="51"/>
                </a:cubicBezTo>
                <a:cubicBezTo>
                  <a:pt x="22" y="50"/>
                  <a:pt x="21" y="50"/>
                  <a:pt x="20" y="51"/>
                </a:cubicBezTo>
                <a:cubicBezTo>
                  <a:pt x="19" y="51"/>
                  <a:pt x="18" y="51"/>
                  <a:pt x="18" y="52"/>
                </a:cubicBezTo>
                <a:cubicBezTo>
                  <a:pt x="17" y="53"/>
                  <a:pt x="17" y="54"/>
                  <a:pt x="17" y="55"/>
                </a:cubicBezTo>
                <a:cubicBezTo>
                  <a:pt x="17" y="56"/>
                  <a:pt x="18" y="57"/>
                  <a:pt x="18" y="57"/>
                </a:cubicBezTo>
                <a:cubicBezTo>
                  <a:pt x="19" y="58"/>
                  <a:pt x="23" y="61"/>
                  <a:pt x="27" y="64"/>
                </a:cubicBezTo>
                <a:cubicBezTo>
                  <a:pt x="26" y="66"/>
                  <a:pt x="25" y="68"/>
                  <a:pt x="24" y="70"/>
                </a:cubicBezTo>
                <a:cubicBezTo>
                  <a:pt x="19" y="69"/>
                  <a:pt x="14" y="67"/>
                  <a:pt x="13" y="67"/>
                </a:cubicBezTo>
                <a:cubicBezTo>
                  <a:pt x="12" y="67"/>
                  <a:pt x="11" y="67"/>
                  <a:pt x="10" y="67"/>
                </a:cubicBezTo>
                <a:cubicBezTo>
                  <a:pt x="10" y="68"/>
                  <a:pt x="9" y="69"/>
                  <a:pt x="9" y="69"/>
                </a:cubicBezTo>
                <a:cubicBezTo>
                  <a:pt x="8" y="70"/>
                  <a:pt x="8" y="71"/>
                  <a:pt x="8" y="72"/>
                </a:cubicBezTo>
                <a:cubicBezTo>
                  <a:pt x="9" y="73"/>
                  <a:pt x="9" y="74"/>
                  <a:pt x="10" y="74"/>
                </a:cubicBezTo>
                <a:cubicBezTo>
                  <a:pt x="11" y="75"/>
                  <a:pt x="16" y="77"/>
                  <a:pt x="20" y="80"/>
                </a:cubicBezTo>
                <a:cubicBezTo>
                  <a:pt x="20" y="82"/>
                  <a:pt x="19" y="84"/>
                  <a:pt x="18" y="86"/>
                </a:cubicBezTo>
                <a:cubicBezTo>
                  <a:pt x="13" y="86"/>
                  <a:pt x="8" y="85"/>
                  <a:pt x="7" y="85"/>
                </a:cubicBezTo>
                <a:cubicBezTo>
                  <a:pt x="6" y="85"/>
                  <a:pt x="5" y="85"/>
                  <a:pt x="4" y="86"/>
                </a:cubicBezTo>
                <a:cubicBezTo>
                  <a:pt x="4" y="86"/>
                  <a:pt x="3" y="87"/>
                  <a:pt x="3" y="88"/>
                </a:cubicBezTo>
                <a:cubicBezTo>
                  <a:pt x="2" y="89"/>
                  <a:pt x="3" y="90"/>
                  <a:pt x="3" y="91"/>
                </a:cubicBezTo>
                <a:cubicBezTo>
                  <a:pt x="4" y="92"/>
                  <a:pt x="4" y="92"/>
                  <a:pt x="5" y="93"/>
                </a:cubicBezTo>
                <a:cubicBezTo>
                  <a:pt x="6" y="93"/>
                  <a:pt x="11" y="95"/>
                  <a:pt x="16" y="96"/>
                </a:cubicBezTo>
                <a:cubicBezTo>
                  <a:pt x="16" y="98"/>
                  <a:pt x="15" y="101"/>
                  <a:pt x="15" y="103"/>
                </a:cubicBezTo>
                <a:cubicBezTo>
                  <a:pt x="10" y="103"/>
                  <a:pt x="5" y="104"/>
                  <a:pt x="4" y="104"/>
                </a:cubicBezTo>
                <a:cubicBezTo>
                  <a:pt x="3" y="104"/>
                  <a:pt x="2" y="104"/>
                  <a:pt x="1" y="105"/>
                </a:cubicBezTo>
                <a:cubicBezTo>
                  <a:pt x="1" y="105"/>
                  <a:pt x="0" y="106"/>
                  <a:pt x="0" y="107"/>
                </a:cubicBezTo>
                <a:cubicBezTo>
                  <a:pt x="0" y="108"/>
                  <a:pt x="1" y="109"/>
                  <a:pt x="1" y="110"/>
                </a:cubicBezTo>
                <a:cubicBezTo>
                  <a:pt x="2" y="111"/>
                  <a:pt x="2" y="111"/>
                  <a:pt x="3" y="111"/>
                </a:cubicBezTo>
                <a:cubicBezTo>
                  <a:pt x="4" y="111"/>
                  <a:pt x="10" y="112"/>
                  <a:pt x="15" y="113"/>
                </a:cubicBezTo>
                <a:cubicBezTo>
                  <a:pt x="15" y="115"/>
                  <a:pt x="15" y="118"/>
                  <a:pt x="15" y="120"/>
                </a:cubicBezTo>
                <a:cubicBezTo>
                  <a:pt x="10" y="121"/>
                  <a:pt x="5" y="122"/>
                  <a:pt x="4" y="123"/>
                </a:cubicBezTo>
                <a:cubicBezTo>
                  <a:pt x="3" y="123"/>
                  <a:pt x="2" y="123"/>
                  <a:pt x="2" y="124"/>
                </a:cubicBezTo>
                <a:cubicBezTo>
                  <a:pt x="1" y="125"/>
                  <a:pt x="1" y="126"/>
                  <a:pt x="1" y="127"/>
                </a:cubicBezTo>
                <a:cubicBezTo>
                  <a:pt x="1" y="128"/>
                  <a:pt x="2" y="129"/>
                  <a:pt x="2" y="129"/>
                </a:cubicBezTo>
                <a:cubicBezTo>
                  <a:pt x="3" y="130"/>
                  <a:pt x="4" y="130"/>
                  <a:pt x="5" y="130"/>
                </a:cubicBezTo>
                <a:cubicBezTo>
                  <a:pt x="6" y="130"/>
                  <a:pt x="11" y="130"/>
                  <a:pt x="16" y="130"/>
                </a:cubicBezTo>
                <a:cubicBezTo>
                  <a:pt x="17" y="132"/>
                  <a:pt x="17" y="134"/>
                  <a:pt x="18" y="137"/>
                </a:cubicBezTo>
                <a:cubicBezTo>
                  <a:pt x="13" y="139"/>
                  <a:pt x="8" y="141"/>
                  <a:pt x="7" y="141"/>
                </a:cubicBezTo>
                <a:cubicBezTo>
                  <a:pt x="6" y="141"/>
                  <a:pt x="6" y="142"/>
                  <a:pt x="5" y="143"/>
                </a:cubicBezTo>
                <a:cubicBezTo>
                  <a:pt x="5" y="144"/>
                  <a:pt x="5" y="145"/>
                  <a:pt x="5" y="146"/>
                </a:cubicBezTo>
                <a:cubicBezTo>
                  <a:pt x="6" y="147"/>
                  <a:pt x="6" y="148"/>
                  <a:pt x="7" y="148"/>
                </a:cubicBezTo>
                <a:cubicBezTo>
                  <a:pt x="8" y="148"/>
                  <a:pt x="9" y="149"/>
                  <a:pt x="10" y="149"/>
                </a:cubicBezTo>
                <a:cubicBezTo>
                  <a:pt x="11" y="148"/>
                  <a:pt x="16" y="147"/>
                  <a:pt x="21" y="146"/>
                </a:cubicBezTo>
                <a:cubicBezTo>
                  <a:pt x="22" y="148"/>
                  <a:pt x="22" y="150"/>
                  <a:pt x="24" y="153"/>
                </a:cubicBezTo>
                <a:cubicBezTo>
                  <a:pt x="19" y="155"/>
                  <a:pt x="15" y="158"/>
                  <a:pt x="14" y="159"/>
                </a:cubicBezTo>
                <a:cubicBezTo>
                  <a:pt x="13" y="159"/>
                  <a:pt x="13" y="160"/>
                  <a:pt x="12" y="161"/>
                </a:cubicBezTo>
                <a:cubicBezTo>
                  <a:pt x="12" y="162"/>
                  <a:pt x="12" y="163"/>
                  <a:pt x="13" y="164"/>
                </a:cubicBezTo>
                <a:cubicBezTo>
                  <a:pt x="13" y="165"/>
                  <a:pt x="14" y="165"/>
                  <a:pt x="15" y="166"/>
                </a:cubicBezTo>
                <a:cubicBezTo>
                  <a:pt x="16" y="166"/>
                  <a:pt x="17" y="166"/>
                  <a:pt x="17" y="166"/>
                </a:cubicBezTo>
                <a:cubicBezTo>
                  <a:pt x="18" y="165"/>
                  <a:pt x="24" y="163"/>
                  <a:pt x="28" y="161"/>
                </a:cubicBezTo>
                <a:cubicBezTo>
                  <a:pt x="29" y="163"/>
                  <a:pt x="30" y="165"/>
                  <a:pt x="32" y="167"/>
                </a:cubicBezTo>
                <a:cubicBezTo>
                  <a:pt x="28" y="171"/>
                  <a:pt x="24" y="174"/>
                  <a:pt x="24" y="175"/>
                </a:cubicBezTo>
                <a:cubicBezTo>
                  <a:pt x="23" y="176"/>
                  <a:pt x="22" y="177"/>
                  <a:pt x="22" y="178"/>
                </a:cubicBezTo>
                <a:cubicBezTo>
                  <a:pt x="22" y="178"/>
                  <a:pt x="23" y="179"/>
                  <a:pt x="23" y="180"/>
                </a:cubicBezTo>
                <a:cubicBezTo>
                  <a:pt x="24" y="181"/>
                  <a:pt x="25" y="181"/>
                  <a:pt x="25" y="182"/>
                </a:cubicBezTo>
                <a:cubicBezTo>
                  <a:pt x="26" y="182"/>
                  <a:pt x="27" y="182"/>
                  <a:pt x="28" y="181"/>
                </a:cubicBezTo>
                <a:cubicBezTo>
                  <a:pt x="29" y="181"/>
                  <a:pt x="34" y="178"/>
                  <a:pt x="38" y="175"/>
                </a:cubicBezTo>
                <a:cubicBezTo>
                  <a:pt x="39" y="177"/>
                  <a:pt x="41" y="179"/>
                  <a:pt x="43" y="180"/>
                </a:cubicBezTo>
                <a:cubicBezTo>
                  <a:pt x="40" y="184"/>
                  <a:pt x="36" y="189"/>
                  <a:pt x="36" y="189"/>
                </a:cubicBezTo>
                <a:cubicBezTo>
                  <a:pt x="35" y="190"/>
                  <a:pt x="35" y="191"/>
                  <a:pt x="35" y="192"/>
                </a:cubicBezTo>
                <a:cubicBezTo>
                  <a:pt x="35" y="193"/>
                  <a:pt x="36" y="194"/>
                  <a:pt x="36" y="195"/>
                </a:cubicBezTo>
                <a:cubicBezTo>
                  <a:pt x="37" y="195"/>
                  <a:pt x="38" y="196"/>
                  <a:pt x="39" y="196"/>
                </a:cubicBezTo>
                <a:cubicBezTo>
                  <a:pt x="40" y="196"/>
                  <a:pt x="41" y="195"/>
                  <a:pt x="41" y="195"/>
                </a:cubicBezTo>
                <a:cubicBezTo>
                  <a:pt x="42" y="194"/>
                  <a:pt x="46" y="190"/>
                  <a:pt x="50" y="187"/>
                </a:cubicBezTo>
                <a:cubicBezTo>
                  <a:pt x="52" y="189"/>
                  <a:pt x="54" y="190"/>
                  <a:pt x="56" y="191"/>
                </a:cubicBezTo>
                <a:cubicBezTo>
                  <a:pt x="53" y="196"/>
                  <a:pt x="51" y="201"/>
                  <a:pt x="50" y="202"/>
                </a:cubicBezTo>
                <a:cubicBezTo>
                  <a:pt x="50" y="202"/>
                  <a:pt x="50" y="203"/>
                  <a:pt x="50" y="204"/>
                </a:cubicBezTo>
                <a:cubicBezTo>
                  <a:pt x="50" y="205"/>
                  <a:pt x="51" y="206"/>
                  <a:pt x="52" y="206"/>
                </a:cubicBezTo>
                <a:cubicBezTo>
                  <a:pt x="53" y="207"/>
                  <a:pt x="53" y="207"/>
                  <a:pt x="54" y="207"/>
                </a:cubicBezTo>
                <a:cubicBezTo>
                  <a:pt x="55" y="207"/>
                  <a:pt x="56" y="206"/>
                  <a:pt x="57" y="206"/>
                </a:cubicBezTo>
                <a:cubicBezTo>
                  <a:pt x="57" y="205"/>
                  <a:pt x="61" y="201"/>
                  <a:pt x="64" y="197"/>
                </a:cubicBezTo>
                <a:cubicBezTo>
                  <a:pt x="66" y="198"/>
                  <a:pt x="68" y="199"/>
                  <a:pt x="70" y="200"/>
                </a:cubicBezTo>
                <a:cubicBezTo>
                  <a:pt x="69" y="205"/>
                  <a:pt x="67" y="210"/>
                  <a:pt x="67" y="211"/>
                </a:cubicBezTo>
                <a:cubicBezTo>
                  <a:pt x="66" y="212"/>
                  <a:pt x="67" y="213"/>
                  <a:pt x="67" y="214"/>
                </a:cubicBezTo>
                <a:cubicBezTo>
                  <a:pt x="67" y="214"/>
                  <a:pt x="68" y="215"/>
                  <a:pt x="69" y="215"/>
                </a:cubicBezTo>
                <a:cubicBezTo>
                  <a:pt x="70" y="216"/>
                  <a:pt x="71" y="216"/>
                  <a:pt x="72" y="216"/>
                </a:cubicBezTo>
                <a:cubicBezTo>
                  <a:pt x="73" y="215"/>
                  <a:pt x="73" y="215"/>
                  <a:pt x="74" y="214"/>
                </a:cubicBezTo>
                <a:cubicBezTo>
                  <a:pt x="74" y="213"/>
                  <a:pt x="77" y="208"/>
                  <a:pt x="79" y="204"/>
                </a:cubicBezTo>
                <a:cubicBezTo>
                  <a:pt x="81" y="205"/>
                  <a:pt x="84" y="205"/>
                  <a:pt x="86" y="206"/>
                </a:cubicBezTo>
                <a:cubicBezTo>
                  <a:pt x="85" y="211"/>
                  <a:pt x="85" y="216"/>
                  <a:pt x="85" y="217"/>
                </a:cubicBezTo>
                <a:cubicBezTo>
                  <a:pt x="84" y="218"/>
                  <a:pt x="85" y="219"/>
                  <a:pt x="85" y="220"/>
                </a:cubicBezTo>
                <a:cubicBezTo>
                  <a:pt x="86" y="221"/>
                  <a:pt x="87" y="221"/>
                  <a:pt x="88" y="221"/>
                </a:cubicBezTo>
                <a:cubicBezTo>
                  <a:pt x="88" y="221"/>
                  <a:pt x="89" y="221"/>
                  <a:pt x="90" y="221"/>
                </a:cubicBezTo>
                <a:cubicBezTo>
                  <a:pt x="91" y="220"/>
                  <a:pt x="92" y="220"/>
                  <a:pt x="92" y="219"/>
                </a:cubicBezTo>
                <a:cubicBezTo>
                  <a:pt x="92" y="218"/>
                  <a:pt x="94" y="213"/>
                  <a:pt x="96" y="208"/>
                </a:cubicBezTo>
                <a:cubicBezTo>
                  <a:pt x="98" y="208"/>
                  <a:pt x="100" y="209"/>
                  <a:pt x="102" y="209"/>
                </a:cubicBezTo>
                <a:cubicBezTo>
                  <a:pt x="103" y="214"/>
                  <a:pt x="103" y="219"/>
                  <a:pt x="103" y="220"/>
                </a:cubicBezTo>
                <a:cubicBezTo>
                  <a:pt x="103" y="221"/>
                  <a:pt x="104" y="222"/>
                  <a:pt x="104" y="223"/>
                </a:cubicBezTo>
                <a:cubicBezTo>
                  <a:pt x="105" y="223"/>
                  <a:pt x="106" y="224"/>
                  <a:pt x="107" y="224"/>
                </a:cubicBezTo>
                <a:cubicBezTo>
                  <a:pt x="108" y="224"/>
                  <a:pt x="109" y="224"/>
                  <a:pt x="109" y="223"/>
                </a:cubicBezTo>
                <a:cubicBezTo>
                  <a:pt x="110" y="222"/>
                  <a:pt x="111" y="222"/>
                  <a:pt x="111" y="221"/>
                </a:cubicBezTo>
                <a:cubicBezTo>
                  <a:pt x="111" y="220"/>
                  <a:pt x="112" y="214"/>
                  <a:pt x="112" y="209"/>
                </a:cubicBezTo>
                <a:cubicBezTo>
                  <a:pt x="115" y="209"/>
                  <a:pt x="117" y="209"/>
                  <a:pt x="119" y="209"/>
                </a:cubicBezTo>
                <a:cubicBezTo>
                  <a:pt x="121" y="214"/>
                  <a:pt x="122" y="219"/>
                  <a:pt x="122" y="220"/>
                </a:cubicBezTo>
                <a:cubicBezTo>
                  <a:pt x="122" y="221"/>
                  <a:pt x="123" y="222"/>
                  <a:pt x="124" y="222"/>
                </a:cubicBezTo>
                <a:cubicBezTo>
                  <a:pt x="124" y="223"/>
                  <a:pt x="125" y="223"/>
                  <a:pt x="126" y="223"/>
                </a:cubicBezTo>
                <a:cubicBezTo>
                  <a:pt x="127" y="223"/>
                  <a:pt x="128" y="222"/>
                  <a:pt x="129" y="222"/>
                </a:cubicBezTo>
                <a:cubicBezTo>
                  <a:pt x="129" y="221"/>
                  <a:pt x="130" y="220"/>
                  <a:pt x="130" y="219"/>
                </a:cubicBezTo>
                <a:cubicBezTo>
                  <a:pt x="130" y="218"/>
                  <a:pt x="129" y="213"/>
                  <a:pt x="129" y="208"/>
                </a:cubicBezTo>
                <a:cubicBezTo>
                  <a:pt x="132" y="207"/>
                  <a:pt x="134" y="207"/>
                  <a:pt x="136" y="206"/>
                </a:cubicBezTo>
                <a:cubicBezTo>
                  <a:pt x="138" y="211"/>
                  <a:pt x="140" y="216"/>
                  <a:pt x="141" y="217"/>
                </a:cubicBezTo>
                <a:cubicBezTo>
                  <a:pt x="141" y="218"/>
                  <a:pt x="142" y="218"/>
                  <a:pt x="143" y="219"/>
                </a:cubicBezTo>
                <a:cubicBezTo>
                  <a:pt x="143" y="219"/>
                  <a:pt x="144" y="219"/>
                  <a:pt x="145" y="219"/>
                </a:cubicBezTo>
                <a:cubicBezTo>
                  <a:pt x="146" y="218"/>
                  <a:pt x="147" y="218"/>
                  <a:pt x="147" y="217"/>
                </a:cubicBezTo>
                <a:cubicBezTo>
                  <a:pt x="148" y="216"/>
                  <a:pt x="148" y="215"/>
                  <a:pt x="148" y="214"/>
                </a:cubicBezTo>
                <a:cubicBezTo>
                  <a:pt x="148" y="213"/>
                  <a:pt x="147" y="208"/>
                  <a:pt x="145" y="203"/>
                </a:cubicBezTo>
                <a:cubicBezTo>
                  <a:pt x="148" y="202"/>
                  <a:pt x="150" y="201"/>
                  <a:pt x="152" y="201"/>
                </a:cubicBezTo>
                <a:cubicBezTo>
                  <a:pt x="155" y="205"/>
                  <a:pt x="158" y="209"/>
                  <a:pt x="158" y="210"/>
                </a:cubicBezTo>
                <a:close/>
              </a:path>
            </a:pathLst>
          </a:custGeom>
          <a:solidFill>
            <a:srgbClr val="EC1C2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" name="Picture 9" descr="E:\千图下载资料\54c9956e503f9\54c9956a9843a3e4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1350" y="2549525"/>
            <a:ext cx="260667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1663700" y="4227513"/>
            <a:ext cx="5627688" cy="114300"/>
            <a:chOff x="951268" y="1729577"/>
            <a:chExt cx="8083489" cy="1405904"/>
          </a:xfrm>
        </p:grpSpPr>
        <p:sp>
          <p:nvSpPr>
            <p:cNvPr id="22" name="Rectangle 5"/>
            <p:cNvSpPr/>
            <p:nvPr/>
          </p:nvSpPr>
          <p:spPr>
            <a:xfrm>
              <a:off x="951268" y="1729577"/>
              <a:ext cx="2004341" cy="1405904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</a:ln>
            <a:effectLst/>
          </p:spPr>
          <p:txBody>
            <a:bodyPr lIns="274297" tIns="274297" rIns="91432" bIns="4571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rgbClr val="FFFFFF"/>
                </a:solidFill>
                <a:latin typeface="Segoe" pitchFamily="34" charset="0"/>
                <a:ea typeface="+mn-ea"/>
              </a:endParaRPr>
            </a:p>
          </p:txBody>
        </p:sp>
        <p:sp>
          <p:nvSpPr>
            <p:cNvPr id="23" name="Rectangle 6"/>
            <p:cNvSpPr/>
            <p:nvPr/>
          </p:nvSpPr>
          <p:spPr>
            <a:xfrm>
              <a:off x="6936926" y="1729577"/>
              <a:ext cx="2097831" cy="1405904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274297" tIns="274297" rIns="91432" bIns="4571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rgbClr val="FFFFFF"/>
                </a:solidFill>
                <a:latin typeface="Segoe" pitchFamily="34" charset="0"/>
                <a:ea typeface="+mn-ea"/>
              </a:endParaRPr>
            </a:p>
          </p:txBody>
        </p:sp>
        <p:sp>
          <p:nvSpPr>
            <p:cNvPr id="24" name="Rectangle 15"/>
            <p:cNvSpPr/>
            <p:nvPr/>
          </p:nvSpPr>
          <p:spPr>
            <a:xfrm>
              <a:off x="2955609" y="1729577"/>
              <a:ext cx="2004340" cy="140590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</a:ln>
            <a:effectLst/>
          </p:spPr>
          <p:txBody>
            <a:bodyPr lIns="274297" tIns="274297" rIns="91432" bIns="4571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rgbClr val="FFFFFF"/>
                </a:solidFill>
                <a:latin typeface="Segoe" pitchFamily="34" charset="0"/>
                <a:ea typeface="+mn-ea"/>
              </a:endParaRPr>
            </a:p>
          </p:txBody>
        </p:sp>
        <p:sp>
          <p:nvSpPr>
            <p:cNvPr id="25" name="Rectangle 16"/>
            <p:cNvSpPr/>
            <p:nvPr/>
          </p:nvSpPr>
          <p:spPr>
            <a:xfrm>
              <a:off x="4955388" y="1729577"/>
              <a:ext cx="2004341" cy="1405904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274297" tIns="274297" rIns="91432" bIns="4571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rgbClr val="FFFFFF"/>
                </a:solidFill>
                <a:latin typeface="Segoe" pitchFamily="34" charset="0"/>
                <a:ea typeface="+mn-ea"/>
              </a:endParaRPr>
            </a:p>
          </p:txBody>
        </p:sp>
      </p:grp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2141538" y="465138"/>
            <a:ext cx="5584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3600" b="1">
                <a:solidFill>
                  <a:srgbClr val="FFC000"/>
                </a:solidFill>
                <a:latin typeface="Lato Light"/>
              </a:rPr>
              <a:t>学生党员、积极分子队伍</a:t>
            </a:r>
            <a:endParaRPr lang="zh-CN" altLang="en-US" sz="3600" b="1">
              <a:solidFill>
                <a:srgbClr val="FFC000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8" name="组合 17"/>
          <p:cNvGrpSpPr>
            <a:grpSpLocks/>
          </p:cNvGrpSpPr>
          <p:nvPr/>
        </p:nvGrpSpPr>
        <p:grpSpPr bwMode="auto">
          <a:xfrm rot="5209248">
            <a:off x="2378076" y="1239837"/>
            <a:ext cx="868362" cy="881063"/>
            <a:chOff x="5690864" y="2629916"/>
            <a:chExt cx="835088" cy="846575"/>
          </a:xfrm>
        </p:grpSpPr>
        <p:grpSp>
          <p:nvGrpSpPr>
            <p:cNvPr id="86042" name="组合 26"/>
            <p:cNvGrpSpPr>
              <a:grpSpLocks/>
            </p:cNvGrpSpPr>
            <p:nvPr/>
          </p:nvGrpSpPr>
          <p:grpSpPr bwMode="auto">
            <a:xfrm>
              <a:off x="5690864" y="2629916"/>
              <a:ext cx="835088" cy="846575"/>
              <a:chOff x="5622181" y="2709289"/>
              <a:chExt cx="835088" cy="846575"/>
            </a:xfrm>
          </p:grpSpPr>
          <p:sp>
            <p:nvSpPr>
              <p:cNvPr id="29" name="上箭头 1"/>
              <p:cNvSpPr/>
              <p:nvPr/>
            </p:nvSpPr>
            <p:spPr>
              <a:xfrm rot="7888233">
                <a:off x="5653198" y="2753891"/>
                <a:ext cx="825220" cy="781655"/>
              </a:xfrm>
              <a:custGeom>
                <a:avLst/>
                <a:gdLst>
                  <a:gd name="connsiteX0" fmla="*/ 0 w 670624"/>
                  <a:gd name="connsiteY0" fmla="*/ 519566 h 735489"/>
                  <a:gd name="connsiteX1" fmla="*/ 335312 w 670624"/>
                  <a:gd name="connsiteY1" fmla="*/ 0 h 735489"/>
                  <a:gd name="connsiteX2" fmla="*/ 670624 w 670624"/>
                  <a:gd name="connsiteY2" fmla="*/ 519566 h 735489"/>
                  <a:gd name="connsiteX3" fmla="*/ 502968 w 670624"/>
                  <a:gd name="connsiteY3" fmla="*/ 519566 h 735489"/>
                  <a:gd name="connsiteX4" fmla="*/ 502968 w 670624"/>
                  <a:gd name="connsiteY4" fmla="*/ 735489 h 735489"/>
                  <a:gd name="connsiteX5" fmla="*/ 167656 w 670624"/>
                  <a:gd name="connsiteY5" fmla="*/ 735489 h 735489"/>
                  <a:gd name="connsiteX6" fmla="*/ 167656 w 670624"/>
                  <a:gd name="connsiteY6" fmla="*/ 519566 h 735489"/>
                  <a:gd name="connsiteX7" fmla="*/ 0 w 670624"/>
                  <a:gd name="connsiteY7" fmla="*/ 519566 h 735489"/>
                  <a:gd name="connsiteX0" fmla="*/ 0 w 670624"/>
                  <a:gd name="connsiteY0" fmla="*/ 519566 h 735489"/>
                  <a:gd name="connsiteX1" fmla="*/ 335312 w 670624"/>
                  <a:gd name="connsiteY1" fmla="*/ 0 h 735489"/>
                  <a:gd name="connsiteX2" fmla="*/ 670624 w 670624"/>
                  <a:gd name="connsiteY2" fmla="*/ 519566 h 735489"/>
                  <a:gd name="connsiteX3" fmla="*/ 502968 w 670624"/>
                  <a:gd name="connsiteY3" fmla="*/ 519566 h 735489"/>
                  <a:gd name="connsiteX4" fmla="*/ 502968 w 670624"/>
                  <a:gd name="connsiteY4" fmla="*/ 735489 h 735489"/>
                  <a:gd name="connsiteX5" fmla="*/ 167656 w 670624"/>
                  <a:gd name="connsiteY5" fmla="*/ 735489 h 735489"/>
                  <a:gd name="connsiteX6" fmla="*/ 167656 w 670624"/>
                  <a:gd name="connsiteY6" fmla="*/ 519566 h 735489"/>
                  <a:gd name="connsiteX7" fmla="*/ 0 w 670624"/>
                  <a:gd name="connsiteY7" fmla="*/ 519566 h 735489"/>
                  <a:gd name="connsiteX0" fmla="*/ 3128 w 673752"/>
                  <a:gd name="connsiteY0" fmla="*/ 519566 h 735489"/>
                  <a:gd name="connsiteX1" fmla="*/ 338440 w 673752"/>
                  <a:gd name="connsiteY1" fmla="*/ 0 h 735489"/>
                  <a:gd name="connsiteX2" fmla="*/ 673752 w 673752"/>
                  <a:gd name="connsiteY2" fmla="*/ 519566 h 735489"/>
                  <a:gd name="connsiteX3" fmla="*/ 506096 w 673752"/>
                  <a:gd name="connsiteY3" fmla="*/ 519566 h 735489"/>
                  <a:gd name="connsiteX4" fmla="*/ 506096 w 673752"/>
                  <a:gd name="connsiteY4" fmla="*/ 735489 h 735489"/>
                  <a:gd name="connsiteX5" fmla="*/ 170784 w 673752"/>
                  <a:gd name="connsiteY5" fmla="*/ 735489 h 735489"/>
                  <a:gd name="connsiteX6" fmla="*/ 170784 w 673752"/>
                  <a:gd name="connsiteY6" fmla="*/ 519566 h 735489"/>
                  <a:gd name="connsiteX7" fmla="*/ 3128 w 673752"/>
                  <a:gd name="connsiteY7" fmla="*/ 519566 h 735489"/>
                  <a:gd name="connsiteX0" fmla="*/ 3128 w 681059"/>
                  <a:gd name="connsiteY0" fmla="*/ 519566 h 735489"/>
                  <a:gd name="connsiteX1" fmla="*/ 338440 w 681059"/>
                  <a:gd name="connsiteY1" fmla="*/ 0 h 735489"/>
                  <a:gd name="connsiteX2" fmla="*/ 673752 w 681059"/>
                  <a:gd name="connsiteY2" fmla="*/ 519566 h 735489"/>
                  <a:gd name="connsiteX3" fmla="*/ 506096 w 681059"/>
                  <a:gd name="connsiteY3" fmla="*/ 519566 h 735489"/>
                  <a:gd name="connsiteX4" fmla="*/ 506096 w 681059"/>
                  <a:gd name="connsiteY4" fmla="*/ 735489 h 735489"/>
                  <a:gd name="connsiteX5" fmla="*/ 170784 w 681059"/>
                  <a:gd name="connsiteY5" fmla="*/ 735489 h 735489"/>
                  <a:gd name="connsiteX6" fmla="*/ 170784 w 681059"/>
                  <a:gd name="connsiteY6" fmla="*/ 519566 h 735489"/>
                  <a:gd name="connsiteX7" fmla="*/ 3128 w 681059"/>
                  <a:gd name="connsiteY7" fmla="*/ 519566 h 735489"/>
                  <a:gd name="connsiteX0" fmla="*/ 2778 w 704531"/>
                  <a:gd name="connsiteY0" fmla="*/ 473003 h 735602"/>
                  <a:gd name="connsiteX1" fmla="*/ 361824 w 704531"/>
                  <a:gd name="connsiteY1" fmla="*/ 113 h 735602"/>
                  <a:gd name="connsiteX2" fmla="*/ 697136 w 704531"/>
                  <a:gd name="connsiteY2" fmla="*/ 519679 h 735602"/>
                  <a:gd name="connsiteX3" fmla="*/ 529480 w 704531"/>
                  <a:gd name="connsiteY3" fmla="*/ 519679 h 735602"/>
                  <a:gd name="connsiteX4" fmla="*/ 529480 w 704531"/>
                  <a:gd name="connsiteY4" fmla="*/ 735602 h 735602"/>
                  <a:gd name="connsiteX5" fmla="*/ 194168 w 704531"/>
                  <a:gd name="connsiteY5" fmla="*/ 735602 h 735602"/>
                  <a:gd name="connsiteX6" fmla="*/ 194168 w 704531"/>
                  <a:gd name="connsiteY6" fmla="*/ 519679 h 735602"/>
                  <a:gd name="connsiteX7" fmla="*/ 2778 w 704531"/>
                  <a:gd name="connsiteY7" fmla="*/ 473003 h 735602"/>
                  <a:gd name="connsiteX0" fmla="*/ 2204 w 759173"/>
                  <a:gd name="connsiteY0" fmla="*/ 487091 h 735543"/>
                  <a:gd name="connsiteX1" fmla="*/ 416256 w 759173"/>
                  <a:gd name="connsiteY1" fmla="*/ 54 h 735543"/>
                  <a:gd name="connsiteX2" fmla="*/ 751568 w 759173"/>
                  <a:gd name="connsiteY2" fmla="*/ 519620 h 735543"/>
                  <a:gd name="connsiteX3" fmla="*/ 583912 w 759173"/>
                  <a:gd name="connsiteY3" fmla="*/ 519620 h 735543"/>
                  <a:gd name="connsiteX4" fmla="*/ 583912 w 759173"/>
                  <a:gd name="connsiteY4" fmla="*/ 735543 h 735543"/>
                  <a:gd name="connsiteX5" fmla="*/ 248600 w 759173"/>
                  <a:gd name="connsiteY5" fmla="*/ 735543 h 735543"/>
                  <a:gd name="connsiteX6" fmla="*/ 248600 w 759173"/>
                  <a:gd name="connsiteY6" fmla="*/ 519620 h 735543"/>
                  <a:gd name="connsiteX7" fmla="*/ 2204 w 759173"/>
                  <a:gd name="connsiteY7" fmla="*/ 487091 h 735543"/>
                  <a:gd name="connsiteX0" fmla="*/ 2204 w 810726"/>
                  <a:gd name="connsiteY0" fmla="*/ 487184 h 735636"/>
                  <a:gd name="connsiteX1" fmla="*/ 416256 w 810726"/>
                  <a:gd name="connsiteY1" fmla="*/ 147 h 735636"/>
                  <a:gd name="connsiteX2" fmla="*/ 804061 w 810726"/>
                  <a:gd name="connsiteY2" fmla="*/ 541399 h 735636"/>
                  <a:gd name="connsiteX3" fmla="*/ 583912 w 810726"/>
                  <a:gd name="connsiteY3" fmla="*/ 519713 h 735636"/>
                  <a:gd name="connsiteX4" fmla="*/ 583912 w 810726"/>
                  <a:gd name="connsiteY4" fmla="*/ 735636 h 735636"/>
                  <a:gd name="connsiteX5" fmla="*/ 248600 w 810726"/>
                  <a:gd name="connsiteY5" fmla="*/ 735636 h 735636"/>
                  <a:gd name="connsiteX6" fmla="*/ 248600 w 810726"/>
                  <a:gd name="connsiteY6" fmla="*/ 519713 h 735636"/>
                  <a:gd name="connsiteX7" fmla="*/ 2204 w 810726"/>
                  <a:gd name="connsiteY7" fmla="*/ 487184 h 735636"/>
                  <a:gd name="connsiteX0" fmla="*/ 1845 w 810367"/>
                  <a:gd name="connsiteY0" fmla="*/ 487185 h 735637"/>
                  <a:gd name="connsiteX1" fmla="*/ 415897 w 810367"/>
                  <a:gd name="connsiteY1" fmla="*/ 148 h 735637"/>
                  <a:gd name="connsiteX2" fmla="*/ 803702 w 810367"/>
                  <a:gd name="connsiteY2" fmla="*/ 541400 h 735637"/>
                  <a:gd name="connsiteX3" fmla="*/ 583553 w 810367"/>
                  <a:gd name="connsiteY3" fmla="*/ 519714 h 735637"/>
                  <a:gd name="connsiteX4" fmla="*/ 583553 w 810367"/>
                  <a:gd name="connsiteY4" fmla="*/ 735637 h 735637"/>
                  <a:gd name="connsiteX5" fmla="*/ 248241 w 810367"/>
                  <a:gd name="connsiteY5" fmla="*/ 735637 h 735637"/>
                  <a:gd name="connsiteX6" fmla="*/ 260108 w 810367"/>
                  <a:gd name="connsiteY6" fmla="*/ 543052 h 735637"/>
                  <a:gd name="connsiteX7" fmla="*/ 1845 w 810367"/>
                  <a:gd name="connsiteY7" fmla="*/ 487185 h 735637"/>
                  <a:gd name="connsiteX0" fmla="*/ 1845 w 806795"/>
                  <a:gd name="connsiteY0" fmla="*/ 487185 h 735637"/>
                  <a:gd name="connsiteX1" fmla="*/ 415897 w 806795"/>
                  <a:gd name="connsiteY1" fmla="*/ 148 h 735637"/>
                  <a:gd name="connsiteX2" fmla="*/ 803702 w 806795"/>
                  <a:gd name="connsiteY2" fmla="*/ 541400 h 735637"/>
                  <a:gd name="connsiteX3" fmla="*/ 585833 w 806795"/>
                  <a:gd name="connsiteY3" fmla="*/ 551382 h 735637"/>
                  <a:gd name="connsiteX4" fmla="*/ 583553 w 806795"/>
                  <a:gd name="connsiteY4" fmla="*/ 735637 h 735637"/>
                  <a:gd name="connsiteX5" fmla="*/ 248241 w 806795"/>
                  <a:gd name="connsiteY5" fmla="*/ 735637 h 735637"/>
                  <a:gd name="connsiteX6" fmla="*/ 260108 w 806795"/>
                  <a:gd name="connsiteY6" fmla="*/ 543052 h 735637"/>
                  <a:gd name="connsiteX7" fmla="*/ 1845 w 806795"/>
                  <a:gd name="connsiteY7" fmla="*/ 487185 h 735637"/>
                  <a:gd name="connsiteX0" fmla="*/ 1845 w 825693"/>
                  <a:gd name="connsiteY0" fmla="*/ 487110 h 735562"/>
                  <a:gd name="connsiteX1" fmla="*/ 415897 w 825693"/>
                  <a:gd name="connsiteY1" fmla="*/ 73 h 735562"/>
                  <a:gd name="connsiteX2" fmla="*/ 822875 w 825693"/>
                  <a:gd name="connsiteY2" fmla="*/ 524666 h 735562"/>
                  <a:gd name="connsiteX3" fmla="*/ 585833 w 825693"/>
                  <a:gd name="connsiteY3" fmla="*/ 551307 h 735562"/>
                  <a:gd name="connsiteX4" fmla="*/ 583553 w 825693"/>
                  <a:gd name="connsiteY4" fmla="*/ 735562 h 735562"/>
                  <a:gd name="connsiteX5" fmla="*/ 248241 w 825693"/>
                  <a:gd name="connsiteY5" fmla="*/ 735562 h 735562"/>
                  <a:gd name="connsiteX6" fmla="*/ 260108 w 825693"/>
                  <a:gd name="connsiteY6" fmla="*/ 542977 h 735562"/>
                  <a:gd name="connsiteX7" fmla="*/ 1845 w 825693"/>
                  <a:gd name="connsiteY7" fmla="*/ 487110 h 735562"/>
                  <a:gd name="connsiteX0" fmla="*/ 1845 w 825693"/>
                  <a:gd name="connsiteY0" fmla="*/ 487110 h 759117"/>
                  <a:gd name="connsiteX1" fmla="*/ 415897 w 825693"/>
                  <a:gd name="connsiteY1" fmla="*/ 73 h 759117"/>
                  <a:gd name="connsiteX2" fmla="*/ 822875 w 825693"/>
                  <a:gd name="connsiteY2" fmla="*/ 524666 h 759117"/>
                  <a:gd name="connsiteX3" fmla="*/ 585833 w 825693"/>
                  <a:gd name="connsiteY3" fmla="*/ 551307 h 759117"/>
                  <a:gd name="connsiteX4" fmla="*/ 583553 w 825693"/>
                  <a:gd name="connsiteY4" fmla="*/ 735562 h 759117"/>
                  <a:gd name="connsiteX5" fmla="*/ 248241 w 825693"/>
                  <a:gd name="connsiteY5" fmla="*/ 735562 h 759117"/>
                  <a:gd name="connsiteX6" fmla="*/ 260108 w 825693"/>
                  <a:gd name="connsiteY6" fmla="*/ 542977 h 759117"/>
                  <a:gd name="connsiteX7" fmla="*/ 1845 w 825693"/>
                  <a:gd name="connsiteY7" fmla="*/ 487110 h 759117"/>
                  <a:gd name="connsiteX0" fmla="*/ 1845 w 825693"/>
                  <a:gd name="connsiteY0" fmla="*/ 487110 h 766982"/>
                  <a:gd name="connsiteX1" fmla="*/ 415897 w 825693"/>
                  <a:gd name="connsiteY1" fmla="*/ 73 h 766982"/>
                  <a:gd name="connsiteX2" fmla="*/ 822875 w 825693"/>
                  <a:gd name="connsiteY2" fmla="*/ 524666 h 766982"/>
                  <a:gd name="connsiteX3" fmla="*/ 585833 w 825693"/>
                  <a:gd name="connsiteY3" fmla="*/ 551307 h 766982"/>
                  <a:gd name="connsiteX4" fmla="*/ 587090 w 825693"/>
                  <a:gd name="connsiteY4" fmla="*/ 749313 h 766982"/>
                  <a:gd name="connsiteX5" fmla="*/ 248241 w 825693"/>
                  <a:gd name="connsiteY5" fmla="*/ 735562 h 766982"/>
                  <a:gd name="connsiteX6" fmla="*/ 260108 w 825693"/>
                  <a:gd name="connsiteY6" fmla="*/ 542977 h 766982"/>
                  <a:gd name="connsiteX7" fmla="*/ 1845 w 825693"/>
                  <a:gd name="connsiteY7" fmla="*/ 487110 h 766982"/>
                  <a:gd name="connsiteX0" fmla="*/ 2266 w 825590"/>
                  <a:gd name="connsiteY0" fmla="*/ 494810 h 774682"/>
                  <a:gd name="connsiteX1" fmla="*/ 434863 w 825590"/>
                  <a:gd name="connsiteY1" fmla="*/ 71 h 774682"/>
                  <a:gd name="connsiteX2" fmla="*/ 823296 w 825590"/>
                  <a:gd name="connsiteY2" fmla="*/ 532366 h 774682"/>
                  <a:gd name="connsiteX3" fmla="*/ 586254 w 825590"/>
                  <a:gd name="connsiteY3" fmla="*/ 559007 h 774682"/>
                  <a:gd name="connsiteX4" fmla="*/ 587511 w 825590"/>
                  <a:gd name="connsiteY4" fmla="*/ 757013 h 774682"/>
                  <a:gd name="connsiteX5" fmla="*/ 248662 w 825590"/>
                  <a:gd name="connsiteY5" fmla="*/ 743262 h 774682"/>
                  <a:gd name="connsiteX6" fmla="*/ 260529 w 825590"/>
                  <a:gd name="connsiteY6" fmla="*/ 550677 h 774682"/>
                  <a:gd name="connsiteX7" fmla="*/ 2266 w 825590"/>
                  <a:gd name="connsiteY7" fmla="*/ 494810 h 774682"/>
                  <a:gd name="connsiteX0" fmla="*/ 2266 w 825590"/>
                  <a:gd name="connsiteY0" fmla="*/ 494916 h 774788"/>
                  <a:gd name="connsiteX1" fmla="*/ 434863 w 825590"/>
                  <a:gd name="connsiteY1" fmla="*/ 177 h 774788"/>
                  <a:gd name="connsiteX2" fmla="*/ 823296 w 825590"/>
                  <a:gd name="connsiteY2" fmla="*/ 532472 h 774788"/>
                  <a:gd name="connsiteX3" fmla="*/ 586254 w 825590"/>
                  <a:gd name="connsiteY3" fmla="*/ 559113 h 774788"/>
                  <a:gd name="connsiteX4" fmla="*/ 587511 w 825590"/>
                  <a:gd name="connsiteY4" fmla="*/ 757119 h 774788"/>
                  <a:gd name="connsiteX5" fmla="*/ 248662 w 825590"/>
                  <a:gd name="connsiteY5" fmla="*/ 743368 h 774788"/>
                  <a:gd name="connsiteX6" fmla="*/ 260529 w 825590"/>
                  <a:gd name="connsiteY6" fmla="*/ 550783 h 774788"/>
                  <a:gd name="connsiteX7" fmla="*/ 2266 w 825590"/>
                  <a:gd name="connsiteY7" fmla="*/ 494916 h 774788"/>
                  <a:gd name="connsiteX0" fmla="*/ 2266 w 825245"/>
                  <a:gd name="connsiteY0" fmla="*/ 494917 h 774789"/>
                  <a:gd name="connsiteX1" fmla="*/ 434863 w 825245"/>
                  <a:gd name="connsiteY1" fmla="*/ 178 h 774789"/>
                  <a:gd name="connsiteX2" fmla="*/ 823296 w 825245"/>
                  <a:gd name="connsiteY2" fmla="*/ 532473 h 774789"/>
                  <a:gd name="connsiteX3" fmla="*/ 576667 w 825245"/>
                  <a:gd name="connsiteY3" fmla="*/ 567444 h 774789"/>
                  <a:gd name="connsiteX4" fmla="*/ 587511 w 825245"/>
                  <a:gd name="connsiteY4" fmla="*/ 757120 h 774789"/>
                  <a:gd name="connsiteX5" fmla="*/ 248662 w 825245"/>
                  <a:gd name="connsiteY5" fmla="*/ 743369 h 774789"/>
                  <a:gd name="connsiteX6" fmla="*/ 260529 w 825245"/>
                  <a:gd name="connsiteY6" fmla="*/ 550784 h 774789"/>
                  <a:gd name="connsiteX7" fmla="*/ 2266 w 825245"/>
                  <a:gd name="connsiteY7" fmla="*/ 494917 h 774789"/>
                  <a:gd name="connsiteX0" fmla="*/ 2266 w 825245"/>
                  <a:gd name="connsiteY0" fmla="*/ 494917 h 769075"/>
                  <a:gd name="connsiteX1" fmla="*/ 434863 w 825245"/>
                  <a:gd name="connsiteY1" fmla="*/ 178 h 769075"/>
                  <a:gd name="connsiteX2" fmla="*/ 823296 w 825245"/>
                  <a:gd name="connsiteY2" fmla="*/ 532473 h 769075"/>
                  <a:gd name="connsiteX3" fmla="*/ 576667 w 825245"/>
                  <a:gd name="connsiteY3" fmla="*/ 567444 h 769075"/>
                  <a:gd name="connsiteX4" fmla="*/ 579181 w 825245"/>
                  <a:gd name="connsiteY4" fmla="*/ 747533 h 769075"/>
                  <a:gd name="connsiteX5" fmla="*/ 248662 w 825245"/>
                  <a:gd name="connsiteY5" fmla="*/ 743369 h 769075"/>
                  <a:gd name="connsiteX6" fmla="*/ 260529 w 825245"/>
                  <a:gd name="connsiteY6" fmla="*/ 550784 h 769075"/>
                  <a:gd name="connsiteX7" fmla="*/ 2266 w 825245"/>
                  <a:gd name="connsiteY7" fmla="*/ 494917 h 769075"/>
                  <a:gd name="connsiteX0" fmla="*/ 2266 w 825245"/>
                  <a:gd name="connsiteY0" fmla="*/ 494917 h 777907"/>
                  <a:gd name="connsiteX1" fmla="*/ 434863 w 825245"/>
                  <a:gd name="connsiteY1" fmla="*/ 178 h 777907"/>
                  <a:gd name="connsiteX2" fmla="*/ 823296 w 825245"/>
                  <a:gd name="connsiteY2" fmla="*/ 532473 h 777907"/>
                  <a:gd name="connsiteX3" fmla="*/ 576667 w 825245"/>
                  <a:gd name="connsiteY3" fmla="*/ 567444 h 777907"/>
                  <a:gd name="connsiteX4" fmla="*/ 579181 w 825245"/>
                  <a:gd name="connsiteY4" fmla="*/ 747533 h 777907"/>
                  <a:gd name="connsiteX5" fmla="*/ 248662 w 825245"/>
                  <a:gd name="connsiteY5" fmla="*/ 743369 h 777907"/>
                  <a:gd name="connsiteX6" fmla="*/ 260529 w 825245"/>
                  <a:gd name="connsiteY6" fmla="*/ 550784 h 777907"/>
                  <a:gd name="connsiteX7" fmla="*/ 2266 w 825245"/>
                  <a:gd name="connsiteY7" fmla="*/ 494917 h 777907"/>
                  <a:gd name="connsiteX0" fmla="*/ 2266 w 825245"/>
                  <a:gd name="connsiteY0" fmla="*/ 494917 h 782325"/>
                  <a:gd name="connsiteX1" fmla="*/ 434863 w 825245"/>
                  <a:gd name="connsiteY1" fmla="*/ 178 h 782325"/>
                  <a:gd name="connsiteX2" fmla="*/ 823296 w 825245"/>
                  <a:gd name="connsiteY2" fmla="*/ 532473 h 782325"/>
                  <a:gd name="connsiteX3" fmla="*/ 576667 w 825245"/>
                  <a:gd name="connsiteY3" fmla="*/ 567444 h 782325"/>
                  <a:gd name="connsiteX4" fmla="*/ 580949 w 825245"/>
                  <a:gd name="connsiteY4" fmla="*/ 754409 h 782325"/>
                  <a:gd name="connsiteX5" fmla="*/ 248662 w 825245"/>
                  <a:gd name="connsiteY5" fmla="*/ 743369 h 782325"/>
                  <a:gd name="connsiteX6" fmla="*/ 260529 w 825245"/>
                  <a:gd name="connsiteY6" fmla="*/ 550784 h 782325"/>
                  <a:gd name="connsiteX7" fmla="*/ 2266 w 825245"/>
                  <a:gd name="connsiteY7" fmla="*/ 494917 h 78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5245" h="782325">
                    <a:moveTo>
                      <a:pt x="2266" y="494917"/>
                    </a:moveTo>
                    <a:cubicBezTo>
                      <a:pt x="31322" y="403149"/>
                      <a:pt x="278852" y="10579"/>
                      <a:pt x="434863" y="178"/>
                    </a:cubicBezTo>
                    <a:cubicBezTo>
                      <a:pt x="590874" y="-10223"/>
                      <a:pt x="799662" y="437929"/>
                      <a:pt x="823296" y="532473"/>
                    </a:cubicBezTo>
                    <a:cubicBezTo>
                      <a:pt x="846930" y="627017"/>
                      <a:pt x="649290" y="564117"/>
                      <a:pt x="576667" y="567444"/>
                    </a:cubicBezTo>
                    <a:cubicBezTo>
                      <a:pt x="578094" y="629766"/>
                      <a:pt x="579522" y="692087"/>
                      <a:pt x="580949" y="754409"/>
                    </a:cubicBezTo>
                    <a:cubicBezTo>
                      <a:pt x="509676" y="806571"/>
                      <a:pt x="302569" y="775466"/>
                      <a:pt x="248662" y="743369"/>
                    </a:cubicBezTo>
                    <a:lnTo>
                      <a:pt x="260529" y="550784"/>
                    </a:lnTo>
                    <a:cubicBezTo>
                      <a:pt x="232586" y="514797"/>
                      <a:pt x="-26790" y="586685"/>
                      <a:pt x="2266" y="494917"/>
                    </a:cubicBezTo>
                    <a:close/>
                  </a:path>
                </a:pathLst>
              </a:custGeom>
              <a:solidFill>
                <a:srgbClr val="E20000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椭圆 6"/>
              <p:cNvSpPr/>
              <p:nvPr/>
            </p:nvSpPr>
            <p:spPr>
              <a:xfrm flipH="1" flipV="1">
                <a:off x="5622181" y="2709289"/>
                <a:ext cx="600258" cy="616318"/>
              </a:xfrm>
              <a:custGeom>
                <a:avLst/>
                <a:gdLst>
                  <a:gd name="connsiteX0" fmla="*/ 1820 w 648719"/>
                  <a:gd name="connsiteY0" fmla="*/ 553500 h 638223"/>
                  <a:gd name="connsiteX1" fmla="*/ 0 w 648719"/>
                  <a:gd name="connsiteY1" fmla="*/ 548496 h 638223"/>
                  <a:gd name="connsiteX2" fmla="*/ 1820 w 648719"/>
                  <a:gd name="connsiteY2" fmla="*/ 553500 h 638223"/>
                  <a:gd name="connsiteX3" fmla="*/ 612225 w 648719"/>
                  <a:gd name="connsiteY3" fmla="*/ 69800 h 638223"/>
                  <a:gd name="connsiteX4" fmla="*/ 648719 w 648719"/>
                  <a:gd name="connsiteY4" fmla="*/ 234550 h 638223"/>
                  <a:gd name="connsiteX5" fmla="*/ 245046 w 648719"/>
                  <a:gd name="connsiteY5" fmla="*/ 638223 h 638223"/>
                  <a:gd name="connsiteX6" fmla="*/ 95108 w 648719"/>
                  <a:gd name="connsiteY6" fmla="*/ 606321 h 638223"/>
                  <a:gd name="connsiteX7" fmla="*/ 240050 w 648719"/>
                  <a:gd name="connsiteY7" fmla="*/ 454053 h 638223"/>
                  <a:gd name="connsiteX8" fmla="*/ 377638 w 648719"/>
                  <a:gd name="connsiteY8" fmla="*/ 589328 h 638223"/>
                  <a:gd name="connsiteX9" fmla="*/ 603919 w 648719"/>
                  <a:gd name="connsiteY9" fmla="*/ 345744 h 638223"/>
                  <a:gd name="connsiteX10" fmla="*/ 459981 w 648719"/>
                  <a:gd name="connsiteY10" fmla="*/ 226345 h 638223"/>
                  <a:gd name="connsiteX11" fmla="*/ 612225 w 648719"/>
                  <a:gd name="connsiteY11" fmla="*/ 69800 h 638223"/>
                  <a:gd name="connsiteX12" fmla="*/ 572474 w 648719"/>
                  <a:gd name="connsiteY12" fmla="*/ 0 h 638223"/>
                  <a:gd name="connsiteX13" fmla="*/ 578468 w 648719"/>
                  <a:gd name="connsiteY13" fmla="*/ 9658 h 638223"/>
                  <a:gd name="connsiteX14" fmla="*/ 567429 w 648719"/>
                  <a:gd name="connsiteY14" fmla="*/ 5192 h 638223"/>
                  <a:gd name="connsiteX15" fmla="*/ 572474 w 648719"/>
                  <a:gd name="connsiteY15" fmla="*/ 0 h 638223"/>
                  <a:gd name="connsiteX0" fmla="*/ 517117 w 568806"/>
                  <a:gd name="connsiteY0" fmla="*/ 69800 h 638223"/>
                  <a:gd name="connsiteX1" fmla="*/ 553611 w 568806"/>
                  <a:gd name="connsiteY1" fmla="*/ 234550 h 638223"/>
                  <a:gd name="connsiteX2" fmla="*/ 149938 w 568806"/>
                  <a:gd name="connsiteY2" fmla="*/ 638223 h 638223"/>
                  <a:gd name="connsiteX3" fmla="*/ 0 w 568806"/>
                  <a:gd name="connsiteY3" fmla="*/ 606321 h 638223"/>
                  <a:gd name="connsiteX4" fmla="*/ 144942 w 568806"/>
                  <a:gd name="connsiteY4" fmla="*/ 454053 h 638223"/>
                  <a:gd name="connsiteX5" fmla="*/ 282530 w 568806"/>
                  <a:gd name="connsiteY5" fmla="*/ 589328 h 638223"/>
                  <a:gd name="connsiteX6" fmla="*/ 508811 w 568806"/>
                  <a:gd name="connsiteY6" fmla="*/ 345744 h 638223"/>
                  <a:gd name="connsiteX7" fmla="*/ 364873 w 568806"/>
                  <a:gd name="connsiteY7" fmla="*/ 226345 h 638223"/>
                  <a:gd name="connsiteX8" fmla="*/ 517117 w 568806"/>
                  <a:gd name="connsiteY8" fmla="*/ 69800 h 638223"/>
                  <a:gd name="connsiteX9" fmla="*/ 477366 w 568806"/>
                  <a:gd name="connsiteY9" fmla="*/ 0 h 638223"/>
                  <a:gd name="connsiteX10" fmla="*/ 483360 w 568806"/>
                  <a:gd name="connsiteY10" fmla="*/ 9658 h 638223"/>
                  <a:gd name="connsiteX11" fmla="*/ 472321 w 568806"/>
                  <a:gd name="connsiteY11" fmla="*/ 5192 h 638223"/>
                  <a:gd name="connsiteX12" fmla="*/ 568806 w 568806"/>
                  <a:gd name="connsiteY12" fmla="*/ 91440 h 638223"/>
                  <a:gd name="connsiteX0" fmla="*/ 517117 w 568806"/>
                  <a:gd name="connsiteY0" fmla="*/ 69800 h 638223"/>
                  <a:gd name="connsiteX1" fmla="*/ 553611 w 568806"/>
                  <a:gd name="connsiteY1" fmla="*/ 234550 h 638223"/>
                  <a:gd name="connsiteX2" fmla="*/ 149938 w 568806"/>
                  <a:gd name="connsiteY2" fmla="*/ 638223 h 638223"/>
                  <a:gd name="connsiteX3" fmla="*/ 0 w 568806"/>
                  <a:gd name="connsiteY3" fmla="*/ 606321 h 638223"/>
                  <a:gd name="connsiteX4" fmla="*/ 144942 w 568806"/>
                  <a:gd name="connsiteY4" fmla="*/ 454053 h 638223"/>
                  <a:gd name="connsiteX5" fmla="*/ 282530 w 568806"/>
                  <a:gd name="connsiteY5" fmla="*/ 589328 h 638223"/>
                  <a:gd name="connsiteX6" fmla="*/ 508811 w 568806"/>
                  <a:gd name="connsiteY6" fmla="*/ 345744 h 638223"/>
                  <a:gd name="connsiteX7" fmla="*/ 364873 w 568806"/>
                  <a:gd name="connsiteY7" fmla="*/ 226345 h 638223"/>
                  <a:gd name="connsiteX8" fmla="*/ 517117 w 568806"/>
                  <a:gd name="connsiteY8" fmla="*/ 69800 h 638223"/>
                  <a:gd name="connsiteX9" fmla="*/ 477366 w 568806"/>
                  <a:gd name="connsiteY9" fmla="*/ 0 h 638223"/>
                  <a:gd name="connsiteX10" fmla="*/ 483360 w 568806"/>
                  <a:gd name="connsiteY10" fmla="*/ 9658 h 638223"/>
                  <a:gd name="connsiteX11" fmla="*/ 568806 w 568806"/>
                  <a:gd name="connsiteY11" fmla="*/ 91440 h 638223"/>
                  <a:gd name="connsiteX0" fmla="*/ 517117 w 568806"/>
                  <a:gd name="connsiteY0" fmla="*/ 69800 h 638223"/>
                  <a:gd name="connsiteX1" fmla="*/ 553611 w 568806"/>
                  <a:gd name="connsiteY1" fmla="*/ 234550 h 638223"/>
                  <a:gd name="connsiteX2" fmla="*/ 149938 w 568806"/>
                  <a:gd name="connsiteY2" fmla="*/ 638223 h 638223"/>
                  <a:gd name="connsiteX3" fmla="*/ 0 w 568806"/>
                  <a:gd name="connsiteY3" fmla="*/ 606321 h 638223"/>
                  <a:gd name="connsiteX4" fmla="*/ 144942 w 568806"/>
                  <a:gd name="connsiteY4" fmla="*/ 454053 h 638223"/>
                  <a:gd name="connsiteX5" fmla="*/ 282530 w 568806"/>
                  <a:gd name="connsiteY5" fmla="*/ 589328 h 638223"/>
                  <a:gd name="connsiteX6" fmla="*/ 508811 w 568806"/>
                  <a:gd name="connsiteY6" fmla="*/ 345744 h 638223"/>
                  <a:gd name="connsiteX7" fmla="*/ 364873 w 568806"/>
                  <a:gd name="connsiteY7" fmla="*/ 226345 h 638223"/>
                  <a:gd name="connsiteX8" fmla="*/ 517117 w 568806"/>
                  <a:gd name="connsiteY8" fmla="*/ 69800 h 638223"/>
                  <a:gd name="connsiteX9" fmla="*/ 477366 w 568806"/>
                  <a:gd name="connsiteY9" fmla="*/ 0 h 638223"/>
                  <a:gd name="connsiteX10" fmla="*/ 568806 w 568806"/>
                  <a:gd name="connsiteY10" fmla="*/ 91440 h 638223"/>
                  <a:gd name="connsiteX0" fmla="*/ 517117 w 553611"/>
                  <a:gd name="connsiteY0" fmla="*/ 0 h 568423"/>
                  <a:gd name="connsiteX1" fmla="*/ 553611 w 553611"/>
                  <a:gd name="connsiteY1" fmla="*/ 164750 h 568423"/>
                  <a:gd name="connsiteX2" fmla="*/ 149938 w 553611"/>
                  <a:gd name="connsiteY2" fmla="*/ 568423 h 568423"/>
                  <a:gd name="connsiteX3" fmla="*/ 0 w 553611"/>
                  <a:gd name="connsiteY3" fmla="*/ 536521 h 568423"/>
                  <a:gd name="connsiteX4" fmla="*/ 144942 w 553611"/>
                  <a:gd name="connsiteY4" fmla="*/ 384253 h 568423"/>
                  <a:gd name="connsiteX5" fmla="*/ 282530 w 553611"/>
                  <a:gd name="connsiteY5" fmla="*/ 519528 h 568423"/>
                  <a:gd name="connsiteX6" fmla="*/ 508811 w 553611"/>
                  <a:gd name="connsiteY6" fmla="*/ 275944 h 568423"/>
                  <a:gd name="connsiteX7" fmla="*/ 364873 w 553611"/>
                  <a:gd name="connsiteY7" fmla="*/ 156545 h 568423"/>
                  <a:gd name="connsiteX8" fmla="*/ 517117 w 553611"/>
                  <a:gd name="connsiteY8" fmla="*/ 0 h 568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611" h="568423">
                    <a:close/>
                    <a:moveTo>
                      <a:pt x="517117" y="0"/>
                    </a:moveTo>
                    <a:cubicBezTo>
                      <a:pt x="540989" y="49864"/>
                      <a:pt x="553611" y="105833"/>
                      <a:pt x="553611" y="164750"/>
                    </a:cubicBezTo>
                    <a:cubicBezTo>
                      <a:pt x="553611" y="387692"/>
                      <a:pt x="372880" y="568423"/>
                      <a:pt x="149938" y="568423"/>
                    </a:cubicBezTo>
                    <a:cubicBezTo>
                      <a:pt x="96532" y="568423"/>
                      <a:pt x="45547" y="558052"/>
                      <a:pt x="0" y="536521"/>
                    </a:cubicBezTo>
                    <a:cubicBezTo>
                      <a:pt x="53188" y="489683"/>
                      <a:pt x="114657" y="382581"/>
                      <a:pt x="144942" y="384253"/>
                    </a:cubicBezTo>
                    <a:lnTo>
                      <a:pt x="282530" y="519528"/>
                    </a:lnTo>
                    <a:cubicBezTo>
                      <a:pt x="342116" y="499889"/>
                      <a:pt x="501437" y="363957"/>
                      <a:pt x="508811" y="275944"/>
                    </a:cubicBezTo>
                    <a:lnTo>
                      <a:pt x="364873" y="156545"/>
                    </a:lnTo>
                    <a:cubicBezTo>
                      <a:pt x="396622" y="116439"/>
                      <a:pt x="493714" y="51119"/>
                      <a:pt x="517117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 rot="18367305" flipH="1" flipV="1">
              <a:off x="5897977" y="2850048"/>
              <a:ext cx="471337" cy="4610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>
            <a:grpSpLocks/>
          </p:cNvGrpSpPr>
          <p:nvPr/>
        </p:nvGrpSpPr>
        <p:grpSpPr bwMode="auto">
          <a:xfrm rot="5400000">
            <a:off x="6304756" y="1237457"/>
            <a:ext cx="877887" cy="889000"/>
            <a:chOff x="5664670" y="1636419"/>
            <a:chExt cx="843213" cy="854478"/>
          </a:xfrm>
        </p:grpSpPr>
        <p:grpSp>
          <p:nvGrpSpPr>
            <p:cNvPr id="86036" name="组合 34"/>
            <p:cNvGrpSpPr>
              <a:grpSpLocks/>
            </p:cNvGrpSpPr>
            <p:nvPr/>
          </p:nvGrpSpPr>
          <p:grpSpPr bwMode="auto">
            <a:xfrm>
              <a:off x="5664670" y="1636419"/>
              <a:ext cx="843213" cy="854478"/>
              <a:chOff x="5595987" y="1675993"/>
              <a:chExt cx="843213" cy="854478"/>
            </a:xfrm>
          </p:grpSpPr>
          <p:sp>
            <p:nvSpPr>
              <p:cNvPr id="37" name="上箭头 1"/>
              <p:cNvSpPr/>
              <p:nvPr/>
            </p:nvSpPr>
            <p:spPr>
              <a:xfrm rot="2540756">
                <a:off x="5614285" y="1677518"/>
                <a:ext cx="824915" cy="782763"/>
              </a:xfrm>
              <a:custGeom>
                <a:avLst/>
                <a:gdLst>
                  <a:gd name="connsiteX0" fmla="*/ 0 w 670624"/>
                  <a:gd name="connsiteY0" fmla="*/ 519566 h 735489"/>
                  <a:gd name="connsiteX1" fmla="*/ 335312 w 670624"/>
                  <a:gd name="connsiteY1" fmla="*/ 0 h 735489"/>
                  <a:gd name="connsiteX2" fmla="*/ 670624 w 670624"/>
                  <a:gd name="connsiteY2" fmla="*/ 519566 h 735489"/>
                  <a:gd name="connsiteX3" fmla="*/ 502968 w 670624"/>
                  <a:gd name="connsiteY3" fmla="*/ 519566 h 735489"/>
                  <a:gd name="connsiteX4" fmla="*/ 502968 w 670624"/>
                  <a:gd name="connsiteY4" fmla="*/ 735489 h 735489"/>
                  <a:gd name="connsiteX5" fmla="*/ 167656 w 670624"/>
                  <a:gd name="connsiteY5" fmla="*/ 735489 h 735489"/>
                  <a:gd name="connsiteX6" fmla="*/ 167656 w 670624"/>
                  <a:gd name="connsiteY6" fmla="*/ 519566 h 735489"/>
                  <a:gd name="connsiteX7" fmla="*/ 0 w 670624"/>
                  <a:gd name="connsiteY7" fmla="*/ 519566 h 735489"/>
                  <a:gd name="connsiteX0" fmla="*/ 0 w 670624"/>
                  <a:gd name="connsiteY0" fmla="*/ 519566 h 735489"/>
                  <a:gd name="connsiteX1" fmla="*/ 335312 w 670624"/>
                  <a:gd name="connsiteY1" fmla="*/ 0 h 735489"/>
                  <a:gd name="connsiteX2" fmla="*/ 670624 w 670624"/>
                  <a:gd name="connsiteY2" fmla="*/ 519566 h 735489"/>
                  <a:gd name="connsiteX3" fmla="*/ 502968 w 670624"/>
                  <a:gd name="connsiteY3" fmla="*/ 519566 h 735489"/>
                  <a:gd name="connsiteX4" fmla="*/ 502968 w 670624"/>
                  <a:gd name="connsiteY4" fmla="*/ 735489 h 735489"/>
                  <a:gd name="connsiteX5" fmla="*/ 167656 w 670624"/>
                  <a:gd name="connsiteY5" fmla="*/ 735489 h 735489"/>
                  <a:gd name="connsiteX6" fmla="*/ 167656 w 670624"/>
                  <a:gd name="connsiteY6" fmla="*/ 519566 h 735489"/>
                  <a:gd name="connsiteX7" fmla="*/ 0 w 670624"/>
                  <a:gd name="connsiteY7" fmla="*/ 519566 h 735489"/>
                  <a:gd name="connsiteX0" fmla="*/ 3128 w 673752"/>
                  <a:gd name="connsiteY0" fmla="*/ 519566 h 735489"/>
                  <a:gd name="connsiteX1" fmla="*/ 338440 w 673752"/>
                  <a:gd name="connsiteY1" fmla="*/ 0 h 735489"/>
                  <a:gd name="connsiteX2" fmla="*/ 673752 w 673752"/>
                  <a:gd name="connsiteY2" fmla="*/ 519566 h 735489"/>
                  <a:gd name="connsiteX3" fmla="*/ 506096 w 673752"/>
                  <a:gd name="connsiteY3" fmla="*/ 519566 h 735489"/>
                  <a:gd name="connsiteX4" fmla="*/ 506096 w 673752"/>
                  <a:gd name="connsiteY4" fmla="*/ 735489 h 735489"/>
                  <a:gd name="connsiteX5" fmla="*/ 170784 w 673752"/>
                  <a:gd name="connsiteY5" fmla="*/ 735489 h 735489"/>
                  <a:gd name="connsiteX6" fmla="*/ 170784 w 673752"/>
                  <a:gd name="connsiteY6" fmla="*/ 519566 h 735489"/>
                  <a:gd name="connsiteX7" fmla="*/ 3128 w 673752"/>
                  <a:gd name="connsiteY7" fmla="*/ 519566 h 735489"/>
                  <a:gd name="connsiteX0" fmla="*/ 3128 w 681059"/>
                  <a:gd name="connsiteY0" fmla="*/ 519566 h 735489"/>
                  <a:gd name="connsiteX1" fmla="*/ 338440 w 681059"/>
                  <a:gd name="connsiteY1" fmla="*/ 0 h 735489"/>
                  <a:gd name="connsiteX2" fmla="*/ 673752 w 681059"/>
                  <a:gd name="connsiteY2" fmla="*/ 519566 h 735489"/>
                  <a:gd name="connsiteX3" fmla="*/ 506096 w 681059"/>
                  <a:gd name="connsiteY3" fmla="*/ 519566 h 735489"/>
                  <a:gd name="connsiteX4" fmla="*/ 506096 w 681059"/>
                  <a:gd name="connsiteY4" fmla="*/ 735489 h 735489"/>
                  <a:gd name="connsiteX5" fmla="*/ 170784 w 681059"/>
                  <a:gd name="connsiteY5" fmla="*/ 735489 h 735489"/>
                  <a:gd name="connsiteX6" fmla="*/ 170784 w 681059"/>
                  <a:gd name="connsiteY6" fmla="*/ 519566 h 735489"/>
                  <a:gd name="connsiteX7" fmla="*/ 3128 w 681059"/>
                  <a:gd name="connsiteY7" fmla="*/ 519566 h 735489"/>
                  <a:gd name="connsiteX0" fmla="*/ 2778 w 704531"/>
                  <a:gd name="connsiteY0" fmla="*/ 473003 h 735602"/>
                  <a:gd name="connsiteX1" fmla="*/ 361824 w 704531"/>
                  <a:gd name="connsiteY1" fmla="*/ 113 h 735602"/>
                  <a:gd name="connsiteX2" fmla="*/ 697136 w 704531"/>
                  <a:gd name="connsiteY2" fmla="*/ 519679 h 735602"/>
                  <a:gd name="connsiteX3" fmla="*/ 529480 w 704531"/>
                  <a:gd name="connsiteY3" fmla="*/ 519679 h 735602"/>
                  <a:gd name="connsiteX4" fmla="*/ 529480 w 704531"/>
                  <a:gd name="connsiteY4" fmla="*/ 735602 h 735602"/>
                  <a:gd name="connsiteX5" fmla="*/ 194168 w 704531"/>
                  <a:gd name="connsiteY5" fmla="*/ 735602 h 735602"/>
                  <a:gd name="connsiteX6" fmla="*/ 194168 w 704531"/>
                  <a:gd name="connsiteY6" fmla="*/ 519679 h 735602"/>
                  <a:gd name="connsiteX7" fmla="*/ 2778 w 704531"/>
                  <a:gd name="connsiteY7" fmla="*/ 473003 h 735602"/>
                  <a:gd name="connsiteX0" fmla="*/ 2204 w 759173"/>
                  <a:gd name="connsiteY0" fmla="*/ 487091 h 735543"/>
                  <a:gd name="connsiteX1" fmla="*/ 416256 w 759173"/>
                  <a:gd name="connsiteY1" fmla="*/ 54 h 735543"/>
                  <a:gd name="connsiteX2" fmla="*/ 751568 w 759173"/>
                  <a:gd name="connsiteY2" fmla="*/ 519620 h 735543"/>
                  <a:gd name="connsiteX3" fmla="*/ 583912 w 759173"/>
                  <a:gd name="connsiteY3" fmla="*/ 519620 h 735543"/>
                  <a:gd name="connsiteX4" fmla="*/ 583912 w 759173"/>
                  <a:gd name="connsiteY4" fmla="*/ 735543 h 735543"/>
                  <a:gd name="connsiteX5" fmla="*/ 248600 w 759173"/>
                  <a:gd name="connsiteY5" fmla="*/ 735543 h 735543"/>
                  <a:gd name="connsiteX6" fmla="*/ 248600 w 759173"/>
                  <a:gd name="connsiteY6" fmla="*/ 519620 h 735543"/>
                  <a:gd name="connsiteX7" fmla="*/ 2204 w 759173"/>
                  <a:gd name="connsiteY7" fmla="*/ 487091 h 735543"/>
                  <a:gd name="connsiteX0" fmla="*/ 2204 w 810726"/>
                  <a:gd name="connsiteY0" fmla="*/ 487184 h 735636"/>
                  <a:gd name="connsiteX1" fmla="*/ 416256 w 810726"/>
                  <a:gd name="connsiteY1" fmla="*/ 147 h 735636"/>
                  <a:gd name="connsiteX2" fmla="*/ 804061 w 810726"/>
                  <a:gd name="connsiteY2" fmla="*/ 541399 h 735636"/>
                  <a:gd name="connsiteX3" fmla="*/ 583912 w 810726"/>
                  <a:gd name="connsiteY3" fmla="*/ 519713 h 735636"/>
                  <a:gd name="connsiteX4" fmla="*/ 583912 w 810726"/>
                  <a:gd name="connsiteY4" fmla="*/ 735636 h 735636"/>
                  <a:gd name="connsiteX5" fmla="*/ 248600 w 810726"/>
                  <a:gd name="connsiteY5" fmla="*/ 735636 h 735636"/>
                  <a:gd name="connsiteX6" fmla="*/ 248600 w 810726"/>
                  <a:gd name="connsiteY6" fmla="*/ 519713 h 735636"/>
                  <a:gd name="connsiteX7" fmla="*/ 2204 w 810726"/>
                  <a:gd name="connsiteY7" fmla="*/ 487184 h 735636"/>
                  <a:gd name="connsiteX0" fmla="*/ 1845 w 810367"/>
                  <a:gd name="connsiteY0" fmla="*/ 487185 h 735637"/>
                  <a:gd name="connsiteX1" fmla="*/ 415897 w 810367"/>
                  <a:gd name="connsiteY1" fmla="*/ 148 h 735637"/>
                  <a:gd name="connsiteX2" fmla="*/ 803702 w 810367"/>
                  <a:gd name="connsiteY2" fmla="*/ 541400 h 735637"/>
                  <a:gd name="connsiteX3" fmla="*/ 583553 w 810367"/>
                  <a:gd name="connsiteY3" fmla="*/ 519714 h 735637"/>
                  <a:gd name="connsiteX4" fmla="*/ 583553 w 810367"/>
                  <a:gd name="connsiteY4" fmla="*/ 735637 h 735637"/>
                  <a:gd name="connsiteX5" fmla="*/ 248241 w 810367"/>
                  <a:gd name="connsiteY5" fmla="*/ 735637 h 735637"/>
                  <a:gd name="connsiteX6" fmla="*/ 260108 w 810367"/>
                  <a:gd name="connsiteY6" fmla="*/ 543052 h 735637"/>
                  <a:gd name="connsiteX7" fmla="*/ 1845 w 810367"/>
                  <a:gd name="connsiteY7" fmla="*/ 487185 h 735637"/>
                  <a:gd name="connsiteX0" fmla="*/ 1845 w 806795"/>
                  <a:gd name="connsiteY0" fmla="*/ 487185 h 735637"/>
                  <a:gd name="connsiteX1" fmla="*/ 415897 w 806795"/>
                  <a:gd name="connsiteY1" fmla="*/ 148 h 735637"/>
                  <a:gd name="connsiteX2" fmla="*/ 803702 w 806795"/>
                  <a:gd name="connsiteY2" fmla="*/ 541400 h 735637"/>
                  <a:gd name="connsiteX3" fmla="*/ 585833 w 806795"/>
                  <a:gd name="connsiteY3" fmla="*/ 551382 h 735637"/>
                  <a:gd name="connsiteX4" fmla="*/ 583553 w 806795"/>
                  <a:gd name="connsiteY4" fmla="*/ 735637 h 735637"/>
                  <a:gd name="connsiteX5" fmla="*/ 248241 w 806795"/>
                  <a:gd name="connsiteY5" fmla="*/ 735637 h 735637"/>
                  <a:gd name="connsiteX6" fmla="*/ 260108 w 806795"/>
                  <a:gd name="connsiteY6" fmla="*/ 543052 h 735637"/>
                  <a:gd name="connsiteX7" fmla="*/ 1845 w 806795"/>
                  <a:gd name="connsiteY7" fmla="*/ 487185 h 735637"/>
                  <a:gd name="connsiteX0" fmla="*/ 1845 w 825693"/>
                  <a:gd name="connsiteY0" fmla="*/ 487110 h 735562"/>
                  <a:gd name="connsiteX1" fmla="*/ 415897 w 825693"/>
                  <a:gd name="connsiteY1" fmla="*/ 73 h 735562"/>
                  <a:gd name="connsiteX2" fmla="*/ 822875 w 825693"/>
                  <a:gd name="connsiteY2" fmla="*/ 524666 h 735562"/>
                  <a:gd name="connsiteX3" fmla="*/ 585833 w 825693"/>
                  <a:gd name="connsiteY3" fmla="*/ 551307 h 735562"/>
                  <a:gd name="connsiteX4" fmla="*/ 583553 w 825693"/>
                  <a:gd name="connsiteY4" fmla="*/ 735562 h 735562"/>
                  <a:gd name="connsiteX5" fmla="*/ 248241 w 825693"/>
                  <a:gd name="connsiteY5" fmla="*/ 735562 h 735562"/>
                  <a:gd name="connsiteX6" fmla="*/ 260108 w 825693"/>
                  <a:gd name="connsiteY6" fmla="*/ 542977 h 735562"/>
                  <a:gd name="connsiteX7" fmla="*/ 1845 w 825693"/>
                  <a:gd name="connsiteY7" fmla="*/ 487110 h 735562"/>
                  <a:gd name="connsiteX0" fmla="*/ 1845 w 825693"/>
                  <a:gd name="connsiteY0" fmla="*/ 487110 h 759117"/>
                  <a:gd name="connsiteX1" fmla="*/ 415897 w 825693"/>
                  <a:gd name="connsiteY1" fmla="*/ 73 h 759117"/>
                  <a:gd name="connsiteX2" fmla="*/ 822875 w 825693"/>
                  <a:gd name="connsiteY2" fmla="*/ 524666 h 759117"/>
                  <a:gd name="connsiteX3" fmla="*/ 585833 w 825693"/>
                  <a:gd name="connsiteY3" fmla="*/ 551307 h 759117"/>
                  <a:gd name="connsiteX4" fmla="*/ 583553 w 825693"/>
                  <a:gd name="connsiteY4" fmla="*/ 735562 h 759117"/>
                  <a:gd name="connsiteX5" fmla="*/ 248241 w 825693"/>
                  <a:gd name="connsiteY5" fmla="*/ 735562 h 759117"/>
                  <a:gd name="connsiteX6" fmla="*/ 260108 w 825693"/>
                  <a:gd name="connsiteY6" fmla="*/ 542977 h 759117"/>
                  <a:gd name="connsiteX7" fmla="*/ 1845 w 825693"/>
                  <a:gd name="connsiteY7" fmla="*/ 487110 h 759117"/>
                  <a:gd name="connsiteX0" fmla="*/ 1845 w 825693"/>
                  <a:gd name="connsiteY0" fmla="*/ 487110 h 766982"/>
                  <a:gd name="connsiteX1" fmla="*/ 415897 w 825693"/>
                  <a:gd name="connsiteY1" fmla="*/ 73 h 766982"/>
                  <a:gd name="connsiteX2" fmla="*/ 822875 w 825693"/>
                  <a:gd name="connsiteY2" fmla="*/ 524666 h 766982"/>
                  <a:gd name="connsiteX3" fmla="*/ 585833 w 825693"/>
                  <a:gd name="connsiteY3" fmla="*/ 551307 h 766982"/>
                  <a:gd name="connsiteX4" fmla="*/ 587090 w 825693"/>
                  <a:gd name="connsiteY4" fmla="*/ 749313 h 766982"/>
                  <a:gd name="connsiteX5" fmla="*/ 248241 w 825693"/>
                  <a:gd name="connsiteY5" fmla="*/ 735562 h 766982"/>
                  <a:gd name="connsiteX6" fmla="*/ 260108 w 825693"/>
                  <a:gd name="connsiteY6" fmla="*/ 542977 h 766982"/>
                  <a:gd name="connsiteX7" fmla="*/ 1845 w 825693"/>
                  <a:gd name="connsiteY7" fmla="*/ 487110 h 766982"/>
                  <a:gd name="connsiteX0" fmla="*/ 2266 w 825590"/>
                  <a:gd name="connsiteY0" fmla="*/ 494810 h 774682"/>
                  <a:gd name="connsiteX1" fmla="*/ 434863 w 825590"/>
                  <a:gd name="connsiteY1" fmla="*/ 71 h 774682"/>
                  <a:gd name="connsiteX2" fmla="*/ 823296 w 825590"/>
                  <a:gd name="connsiteY2" fmla="*/ 532366 h 774682"/>
                  <a:gd name="connsiteX3" fmla="*/ 586254 w 825590"/>
                  <a:gd name="connsiteY3" fmla="*/ 559007 h 774682"/>
                  <a:gd name="connsiteX4" fmla="*/ 587511 w 825590"/>
                  <a:gd name="connsiteY4" fmla="*/ 757013 h 774682"/>
                  <a:gd name="connsiteX5" fmla="*/ 248662 w 825590"/>
                  <a:gd name="connsiteY5" fmla="*/ 743262 h 774682"/>
                  <a:gd name="connsiteX6" fmla="*/ 260529 w 825590"/>
                  <a:gd name="connsiteY6" fmla="*/ 550677 h 774682"/>
                  <a:gd name="connsiteX7" fmla="*/ 2266 w 825590"/>
                  <a:gd name="connsiteY7" fmla="*/ 494810 h 774682"/>
                  <a:gd name="connsiteX0" fmla="*/ 2266 w 825590"/>
                  <a:gd name="connsiteY0" fmla="*/ 494916 h 774788"/>
                  <a:gd name="connsiteX1" fmla="*/ 434863 w 825590"/>
                  <a:gd name="connsiteY1" fmla="*/ 177 h 774788"/>
                  <a:gd name="connsiteX2" fmla="*/ 823296 w 825590"/>
                  <a:gd name="connsiteY2" fmla="*/ 532472 h 774788"/>
                  <a:gd name="connsiteX3" fmla="*/ 586254 w 825590"/>
                  <a:gd name="connsiteY3" fmla="*/ 559113 h 774788"/>
                  <a:gd name="connsiteX4" fmla="*/ 587511 w 825590"/>
                  <a:gd name="connsiteY4" fmla="*/ 757119 h 774788"/>
                  <a:gd name="connsiteX5" fmla="*/ 248662 w 825590"/>
                  <a:gd name="connsiteY5" fmla="*/ 743368 h 774788"/>
                  <a:gd name="connsiteX6" fmla="*/ 260529 w 825590"/>
                  <a:gd name="connsiteY6" fmla="*/ 550783 h 774788"/>
                  <a:gd name="connsiteX7" fmla="*/ 2266 w 825590"/>
                  <a:gd name="connsiteY7" fmla="*/ 494916 h 774788"/>
                  <a:gd name="connsiteX0" fmla="*/ 2266 w 825245"/>
                  <a:gd name="connsiteY0" fmla="*/ 494917 h 774789"/>
                  <a:gd name="connsiteX1" fmla="*/ 434863 w 825245"/>
                  <a:gd name="connsiteY1" fmla="*/ 178 h 774789"/>
                  <a:gd name="connsiteX2" fmla="*/ 823296 w 825245"/>
                  <a:gd name="connsiteY2" fmla="*/ 532473 h 774789"/>
                  <a:gd name="connsiteX3" fmla="*/ 576667 w 825245"/>
                  <a:gd name="connsiteY3" fmla="*/ 567444 h 774789"/>
                  <a:gd name="connsiteX4" fmla="*/ 587511 w 825245"/>
                  <a:gd name="connsiteY4" fmla="*/ 757120 h 774789"/>
                  <a:gd name="connsiteX5" fmla="*/ 248662 w 825245"/>
                  <a:gd name="connsiteY5" fmla="*/ 743369 h 774789"/>
                  <a:gd name="connsiteX6" fmla="*/ 260529 w 825245"/>
                  <a:gd name="connsiteY6" fmla="*/ 550784 h 774789"/>
                  <a:gd name="connsiteX7" fmla="*/ 2266 w 825245"/>
                  <a:gd name="connsiteY7" fmla="*/ 494917 h 774789"/>
                  <a:gd name="connsiteX0" fmla="*/ 2266 w 825245"/>
                  <a:gd name="connsiteY0" fmla="*/ 494917 h 769075"/>
                  <a:gd name="connsiteX1" fmla="*/ 434863 w 825245"/>
                  <a:gd name="connsiteY1" fmla="*/ 178 h 769075"/>
                  <a:gd name="connsiteX2" fmla="*/ 823296 w 825245"/>
                  <a:gd name="connsiteY2" fmla="*/ 532473 h 769075"/>
                  <a:gd name="connsiteX3" fmla="*/ 576667 w 825245"/>
                  <a:gd name="connsiteY3" fmla="*/ 567444 h 769075"/>
                  <a:gd name="connsiteX4" fmla="*/ 579181 w 825245"/>
                  <a:gd name="connsiteY4" fmla="*/ 747533 h 769075"/>
                  <a:gd name="connsiteX5" fmla="*/ 248662 w 825245"/>
                  <a:gd name="connsiteY5" fmla="*/ 743369 h 769075"/>
                  <a:gd name="connsiteX6" fmla="*/ 260529 w 825245"/>
                  <a:gd name="connsiteY6" fmla="*/ 550784 h 769075"/>
                  <a:gd name="connsiteX7" fmla="*/ 2266 w 825245"/>
                  <a:gd name="connsiteY7" fmla="*/ 494917 h 769075"/>
                  <a:gd name="connsiteX0" fmla="*/ 2266 w 825245"/>
                  <a:gd name="connsiteY0" fmla="*/ 494917 h 777907"/>
                  <a:gd name="connsiteX1" fmla="*/ 434863 w 825245"/>
                  <a:gd name="connsiteY1" fmla="*/ 178 h 777907"/>
                  <a:gd name="connsiteX2" fmla="*/ 823296 w 825245"/>
                  <a:gd name="connsiteY2" fmla="*/ 532473 h 777907"/>
                  <a:gd name="connsiteX3" fmla="*/ 576667 w 825245"/>
                  <a:gd name="connsiteY3" fmla="*/ 567444 h 777907"/>
                  <a:gd name="connsiteX4" fmla="*/ 579181 w 825245"/>
                  <a:gd name="connsiteY4" fmla="*/ 747533 h 777907"/>
                  <a:gd name="connsiteX5" fmla="*/ 248662 w 825245"/>
                  <a:gd name="connsiteY5" fmla="*/ 743369 h 777907"/>
                  <a:gd name="connsiteX6" fmla="*/ 260529 w 825245"/>
                  <a:gd name="connsiteY6" fmla="*/ 550784 h 777907"/>
                  <a:gd name="connsiteX7" fmla="*/ 2266 w 825245"/>
                  <a:gd name="connsiteY7" fmla="*/ 494917 h 777907"/>
                  <a:gd name="connsiteX0" fmla="*/ 2266 w 825245"/>
                  <a:gd name="connsiteY0" fmla="*/ 494917 h 782325"/>
                  <a:gd name="connsiteX1" fmla="*/ 434863 w 825245"/>
                  <a:gd name="connsiteY1" fmla="*/ 178 h 782325"/>
                  <a:gd name="connsiteX2" fmla="*/ 823296 w 825245"/>
                  <a:gd name="connsiteY2" fmla="*/ 532473 h 782325"/>
                  <a:gd name="connsiteX3" fmla="*/ 576667 w 825245"/>
                  <a:gd name="connsiteY3" fmla="*/ 567444 h 782325"/>
                  <a:gd name="connsiteX4" fmla="*/ 580949 w 825245"/>
                  <a:gd name="connsiteY4" fmla="*/ 754409 h 782325"/>
                  <a:gd name="connsiteX5" fmla="*/ 248662 w 825245"/>
                  <a:gd name="connsiteY5" fmla="*/ 743369 h 782325"/>
                  <a:gd name="connsiteX6" fmla="*/ 260529 w 825245"/>
                  <a:gd name="connsiteY6" fmla="*/ 550784 h 782325"/>
                  <a:gd name="connsiteX7" fmla="*/ 2266 w 825245"/>
                  <a:gd name="connsiteY7" fmla="*/ 494917 h 78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5245" h="782325">
                    <a:moveTo>
                      <a:pt x="2266" y="494917"/>
                    </a:moveTo>
                    <a:cubicBezTo>
                      <a:pt x="31322" y="403149"/>
                      <a:pt x="278852" y="10579"/>
                      <a:pt x="434863" y="178"/>
                    </a:cubicBezTo>
                    <a:cubicBezTo>
                      <a:pt x="590874" y="-10223"/>
                      <a:pt x="799662" y="437929"/>
                      <a:pt x="823296" y="532473"/>
                    </a:cubicBezTo>
                    <a:cubicBezTo>
                      <a:pt x="846930" y="627017"/>
                      <a:pt x="649290" y="564117"/>
                      <a:pt x="576667" y="567444"/>
                    </a:cubicBezTo>
                    <a:cubicBezTo>
                      <a:pt x="578094" y="629766"/>
                      <a:pt x="579522" y="692087"/>
                      <a:pt x="580949" y="754409"/>
                    </a:cubicBezTo>
                    <a:cubicBezTo>
                      <a:pt x="509676" y="806571"/>
                      <a:pt x="302569" y="775466"/>
                      <a:pt x="248662" y="743369"/>
                    </a:cubicBezTo>
                    <a:lnTo>
                      <a:pt x="260529" y="550784"/>
                    </a:lnTo>
                    <a:cubicBezTo>
                      <a:pt x="232586" y="514797"/>
                      <a:pt x="-26790" y="586685"/>
                      <a:pt x="2266" y="494917"/>
                    </a:cubicBezTo>
                    <a:close/>
                  </a:path>
                </a:pathLst>
              </a:custGeom>
              <a:solidFill>
                <a:srgbClr val="E20000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椭圆 6"/>
              <p:cNvSpPr/>
              <p:nvPr/>
            </p:nvSpPr>
            <p:spPr>
              <a:xfrm flipH="1">
                <a:off x="5595987" y="1914153"/>
                <a:ext cx="600258" cy="616318"/>
              </a:xfrm>
              <a:custGeom>
                <a:avLst/>
                <a:gdLst>
                  <a:gd name="connsiteX0" fmla="*/ 1820 w 648719"/>
                  <a:gd name="connsiteY0" fmla="*/ 553500 h 638223"/>
                  <a:gd name="connsiteX1" fmla="*/ 0 w 648719"/>
                  <a:gd name="connsiteY1" fmla="*/ 548496 h 638223"/>
                  <a:gd name="connsiteX2" fmla="*/ 1820 w 648719"/>
                  <a:gd name="connsiteY2" fmla="*/ 553500 h 638223"/>
                  <a:gd name="connsiteX3" fmla="*/ 612225 w 648719"/>
                  <a:gd name="connsiteY3" fmla="*/ 69800 h 638223"/>
                  <a:gd name="connsiteX4" fmla="*/ 648719 w 648719"/>
                  <a:gd name="connsiteY4" fmla="*/ 234550 h 638223"/>
                  <a:gd name="connsiteX5" fmla="*/ 245046 w 648719"/>
                  <a:gd name="connsiteY5" fmla="*/ 638223 h 638223"/>
                  <a:gd name="connsiteX6" fmla="*/ 95108 w 648719"/>
                  <a:gd name="connsiteY6" fmla="*/ 606321 h 638223"/>
                  <a:gd name="connsiteX7" fmla="*/ 240050 w 648719"/>
                  <a:gd name="connsiteY7" fmla="*/ 454053 h 638223"/>
                  <a:gd name="connsiteX8" fmla="*/ 377638 w 648719"/>
                  <a:gd name="connsiteY8" fmla="*/ 589328 h 638223"/>
                  <a:gd name="connsiteX9" fmla="*/ 603919 w 648719"/>
                  <a:gd name="connsiteY9" fmla="*/ 345744 h 638223"/>
                  <a:gd name="connsiteX10" fmla="*/ 459981 w 648719"/>
                  <a:gd name="connsiteY10" fmla="*/ 226345 h 638223"/>
                  <a:gd name="connsiteX11" fmla="*/ 612225 w 648719"/>
                  <a:gd name="connsiteY11" fmla="*/ 69800 h 638223"/>
                  <a:gd name="connsiteX12" fmla="*/ 572474 w 648719"/>
                  <a:gd name="connsiteY12" fmla="*/ 0 h 638223"/>
                  <a:gd name="connsiteX13" fmla="*/ 578468 w 648719"/>
                  <a:gd name="connsiteY13" fmla="*/ 9658 h 638223"/>
                  <a:gd name="connsiteX14" fmla="*/ 567429 w 648719"/>
                  <a:gd name="connsiteY14" fmla="*/ 5192 h 638223"/>
                  <a:gd name="connsiteX15" fmla="*/ 572474 w 648719"/>
                  <a:gd name="connsiteY15" fmla="*/ 0 h 638223"/>
                  <a:gd name="connsiteX0" fmla="*/ 517117 w 568806"/>
                  <a:gd name="connsiteY0" fmla="*/ 69800 h 638223"/>
                  <a:gd name="connsiteX1" fmla="*/ 553611 w 568806"/>
                  <a:gd name="connsiteY1" fmla="*/ 234550 h 638223"/>
                  <a:gd name="connsiteX2" fmla="*/ 149938 w 568806"/>
                  <a:gd name="connsiteY2" fmla="*/ 638223 h 638223"/>
                  <a:gd name="connsiteX3" fmla="*/ 0 w 568806"/>
                  <a:gd name="connsiteY3" fmla="*/ 606321 h 638223"/>
                  <a:gd name="connsiteX4" fmla="*/ 144942 w 568806"/>
                  <a:gd name="connsiteY4" fmla="*/ 454053 h 638223"/>
                  <a:gd name="connsiteX5" fmla="*/ 282530 w 568806"/>
                  <a:gd name="connsiteY5" fmla="*/ 589328 h 638223"/>
                  <a:gd name="connsiteX6" fmla="*/ 508811 w 568806"/>
                  <a:gd name="connsiteY6" fmla="*/ 345744 h 638223"/>
                  <a:gd name="connsiteX7" fmla="*/ 364873 w 568806"/>
                  <a:gd name="connsiteY7" fmla="*/ 226345 h 638223"/>
                  <a:gd name="connsiteX8" fmla="*/ 517117 w 568806"/>
                  <a:gd name="connsiteY8" fmla="*/ 69800 h 638223"/>
                  <a:gd name="connsiteX9" fmla="*/ 477366 w 568806"/>
                  <a:gd name="connsiteY9" fmla="*/ 0 h 638223"/>
                  <a:gd name="connsiteX10" fmla="*/ 483360 w 568806"/>
                  <a:gd name="connsiteY10" fmla="*/ 9658 h 638223"/>
                  <a:gd name="connsiteX11" fmla="*/ 472321 w 568806"/>
                  <a:gd name="connsiteY11" fmla="*/ 5192 h 638223"/>
                  <a:gd name="connsiteX12" fmla="*/ 568806 w 568806"/>
                  <a:gd name="connsiteY12" fmla="*/ 91440 h 638223"/>
                  <a:gd name="connsiteX0" fmla="*/ 517117 w 568806"/>
                  <a:gd name="connsiteY0" fmla="*/ 69800 h 638223"/>
                  <a:gd name="connsiteX1" fmla="*/ 553611 w 568806"/>
                  <a:gd name="connsiteY1" fmla="*/ 234550 h 638223"/>
                  <a:gd name="connsiteX2" fmla="*/ 149938 w 568806"/>
                  <a:gd name="connsiteY2" fmla="*/ 638223 h 638223"/>
                  <a:gd name="connsiteX3" fmla="*/ 0 w 568806"/>
                  <a:gd name="connsiteY3" fmla="*/ 606321 h 638223"/>
                  <a:gd name="connsiteX4" fmla="*/ 144942 w 568806"/>
                  <a:gd name="connsiteY4" fmla="*/ 454053 h 638223"/>
                  <a:gd name="connsiteX5" fmla="*/ 282530 w 568806"/>
                  <a:gd name="connsiteY5" fmla="*/ 589328 h 638223"/>
                  <a:gd name="connsiteX6" fmla="*/ 508811 w 568806"/>
                  <a:gd name="connsiteY6" fmla="*/ 345744 h 638223"/>
                  <a:gd name="connsiteX7" fmla="*/ 364873 w 568806"/>
                  <a:gd name="connsiteY7" fmla="*/ 226345 h 638223"/>
                  <a:gd name="connsiteX8" fmla="*/ 517117 w 568806"/>
                  <a:gd name="connsiteY8" fmla="*/ 69800 h 638223"/>
                  <a:gd name="connsiteX9" fmla="*/ 477366 w 568806"/>
                  <a:gd name="connsiteY9" fmla="*/ 0 h 638223"/>
                  <a:gd name="connsiteX10" fmla="*/ 483360 w 568806"/>
                  <a:gd name="connsiteY10" fmla="*/ 9658 h 638223"/>
                  <a:gd name="connsiteX11" fmla="*/ 568806 w 568806"/>
                  <a:gd name="connsiteY11" fmla="*/ 91440 h 638223"/>
                  <a:gd name="connsiteX0" fmla="*/ 517117 w 568806"/>
                  <a:gd name="connsiteY0" fmla="*/ 69800 h 638223"/>
                  <a:gd name="connsiteX1" fmla="*/ 553611 w 568806"/>
                  <a:gd name="connsiteY1" fmla="*/ 234550 h 638223"/>
                  <a:gd name="connsiteX2" fmla="*/ 149938 w 568806"/>
                  <a:gd name="connsiteY2" fmla="*/ 638223 h 638223"/>
                  <a:gd name="connsiteX3" fmla="*/ 0 w 568806"/>
                  <a:gd name="connsiteY3" fmla="*/ 606321 h 638223"/>
                  <a:gd name="connsiteX4" fmla="*/ 144942 w 568806"/>
                  <a:gd name="connsiteY4" fmla="*/ 454053 h 638223"/>
                  <a:gd name="connsiteX5" fmla="*/ 282530 w 568806"/>
                  <a:gd name="connsiteY5" fmla="*/ 589328 h 638223"/>
                  <a:gd name="connsiteX6" fmla="*/ 508811 w 568806"/>
                  <a:gd name="connsiteY6" fmla="*/ 345744 h 638223"/>
                  <a:gd name="connsiteX7" fmla="*/ 364873 w 568806"/>
                  <a:gd name="connsiteY7" fmla="*/ 226345 h 638223"/>
                  <a:gd name="connsiteX8" fmla="*/ 517117 w 568806"/>
                  <a:gd name="connsiteY8" fmla="*/ 69800 h 638223"/>
                  <a:gd name="connsiteX9" fmla="*/ 477366 w 568806"/>
                  <a:gd name="connsiteY9" fmla="*/ 0 h 638223"/>
                  <a:gd name="connsiteX10" fmla="*/ 568806 w 568806"/>
                  <a:gd name="connsiteY10" fmla="*/ 91440 h 638223"/>
                  <a:gd name="connsiteX0" fmla="*/ 517117 w 553611"/>
                  <a:gd name="connsiteY0" fmla="*/ 0 h 568423"/>
                  <a:gd name="connsiteX1" fmla="*/ 553611 w 553611"/>
                  <a:gd name="connsiteY1" fmla="*/ 164750 h 568423"/>
                  <a:gd name="connsiteX2" fmla="*/ 149938 w 553611"/>
                  <a:gd name="connsiteY2" fmla="*/ 568423 h 568423"/>
                  <a:gd name="connsiteX3" fmla="*/ 0 w 553611"/>
                  <a:gd name="connsiteY3" fmla="*/ 536521 h 568423"/>
                  <a:gd name="connsiteX4" fmla="*/ 144942 w 553611"/>
                  <a:gd name="connsiteY4" fmla="*/ 384253 h 568423"/>
                  <a:gd name="connsiteX5" fmla="*/ 282530 w 553611"/>
                  <a:gd name="connsiteY5" fmla="*/ 519528 h 568423"/>
                  <a:gd name="connsiteX6" fmla="*/ 508811 w 553611"/>
                  <a:gd name="connsiteY6" fmla="*/ 275944 h 568423"/>
                  <a:gd name="connsiteX7" fmla="*/ 364873 w 553611"/>
                  <a:gd name="connsiteY7" fmla="*/ 156545 h 568423"/>
                  <a:gd name="connsiteX8" fmla="*/ 517117 w 553611"/>
                  <a:gd name="connsiteY8" fmla="*/ 0 h 568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611" h="568423">
                    <a:close/>
                    <a:moveTo>
                      <a:pt x="517117" y="0"/>
                    </a:moveTo>
                    <a:cubicBezTo>
                      <a:pt x="540989" y="49864"/>
                      <a:pt x="553611" y="105833"/>
                      <a:pt x="553611" y="164750"/>
                    </a:cubicBezTo>
                    <a:cubicBezTo>
                      <a:pt x="553611" y="387692"/>
                      <a:pt x="372880" y="568423"/>
                      <a:pt x="149938" y="568423"/>
                    </a:cubicBezTo>
                    <a:cubicBezTo>
                      <a:pt x="96532" y="568423"/>
                      <a:pt x="45547" y="558052"/>
                      <a:pt x="0" y="536521"/>
                    </a:cubicBezTo>
                    <a:cubicBezTo>
                      <a:pt x="53188" y="489683"/>
                      <a:pt x="114657" y="382581"/>
                      <a:pt x="144942" y="384253"/>
                    </a:cubicBezTo>
                    <a:lnTo>
                      <a:pt x="282530" y="519528"/>
                    </a:lnTo>
                    <a:cubicBezTo>
                      <a:pt x="342116" y="499889"/>
                      <a:pt x="501437" y="363957"/>
                      <a:pt x="508811" y="275944"/>
                    </a:cubicBezTo>
                    <a:lnTo>
                      <a:pt x="364873" y="156545"/>
                    </a:lnTo>
                    <a:cubicBezTo>
                      <a:pt x="396622" y="116439"/>
                      <a:pt x="493714" y="51119"/>
                      <a:pt x="517117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 rot="3232695" flipH="1">
              <a:off x="5859680" y="1816629"/>
              <a:ext cx="471489" cy="4620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>
            <a:grpSpLocks/>
          </p:cNvGrpSpPr>
          <p:nvPr/>
        </p:nvGrpSpPr>
        <p:grpSpPr bwMode="auto">
          <a:xfrm>
            <a:off x="5456238" y="2101850"/>
            <a:ext cx="2838450" cy="1177925"/>
            <a:chOff x="5655406" y="2085749"/>
            <a:chExt cx="2840763" cy="1179112"/>
          </a:xfrm>
        </p:grpSpPr>
        <p:grpSp>
          <p:nvGrpSpPr>
            <p:cNvPr id="86031" name="组合 39"/>
            <p:cNvGrpSpPr>
              <a:grpSpLocks/>
            </p:cNvGrpSpPr>
            <p:nvPr/>
          </p:nvGrpSpPr>
          <p:grpSpPr bwMode="auto">
            <a:xfrm>
              <a:off x="6034329" y="2525259"/>
              <a:ext cx="2461840" cy="123925"/>
              <a:chOff x="6804216" y="1561019"/>
              <a:chExt cx="2010593" cy="101210"/>
            </a:xfrm>
          </p:grpSpPr>
          <p:sp>
            <p:nvSpPr>
              <p:cNvPr id="45" name="等腰三角形 44"/>
              <p:cNvSpPr/>
              <p:nvPr/>
            </p:nvSpPr>
            <p:spPr>
              <a:xfrm flipH="1">
                <a:off x="8696729" y="1561567"/>
                <a:ext cx="118080" cy="101230"/>
              </a:xfrm>
              <a:prstGeom prst="triangle">
                <a:avLst/>
              </a:prstGeom>
              <a:solidFill>
                <a:srgbClr val="E20000"/>
              </a:solidFill>
              <a:ln w="25400" cap="flat" cmpd="sng" algn="ctr">
                <a:solidFill>
                  <a:srgbClr val="E2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86035" name="直接连接符 45"/>
              <p:cNvCxnSpPr>
                <a:cxnSpLocks noChangeShapeType="1"/>
              </p:cNvCxnSpPr>
              <p:nvPr/>
            </p:nvCxnSpPr>
            <p:spPr bwMode="auto">
              <a:xfrm flipH="1">
                <a:off x="6804216" y="1561019"/>
                <a:ext cx="2010592" cy="0"/>
              </a:xfrm>
              <a:prstGeom prst="line">
                <a:avLst/>
              </a:prstGeom>
              <a:noFill/>
              <a:ln w="9525" algn="ctr">
                <a:solidFill>
                  <a:srgbClr val="E20000"/>
                </a:solidFill>
                <a:round/>
                <a:headEnd/>
                <a:tailEnd type="diamond" w="med" len="med"/>
              </a:ln>
            </p:spPr>
          </p:cxnSp>
        </p:grpSp>
        <p:sp>
          <p:nvSpPr>
            <p:cNvPr id="44" name="TextBox 43"/>
            <p:cNvSpPr txBox="1"/>
            <p:nvPr/>
          </p:nvSpPr>
          <p:spPr bwMode="auto">
            <a:xfrm>
              <a:off x="6694477" y="2085749"/>
              <a:ext cx="1305988" cy="4004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预备党员</a:t>
              </a:r>
            </a:p>
          </p:txBody>
        </p:sp>
        <p:sp>
          <p:nvSpPr>
            <p:cNvPr id="42" name="TextBox 41"/>
            <p:cNvSpPr txBox="1">
              <a:spLocks noChangeArrowheads="1"/>
            </p:cNvSpPr>
            <p:nvPr/>
          </p:nvSpPr>
          <p:spPr bwMode="auto">
            <a:xfrm>
              <a:off x="5655406" y="2745226"/>
              <a:ext cx="2696182" cy="51963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algn="r"/>
              <a:r>
                <a:rPr lang="zh-CN" altLang="en-US" sz="2800" b="1">
                  <a:solidFill>
                    <a:srgbClr val="000000"/>
                  </a:solidFill>
                  <a:latin typeface="华文新魏"/>
                  <a:ea typeface="华文新魏"/>
                  <a:cs typeface="华文新魏"/>
                </a:rPr>
                <a:t>定期汇报思想</a:t>
              </a:r>
            </a:p>
          </p:txBody>
        </p:sp>
      </p:grpSp>
      <p:grpSp>
        <p:nvGrpSpPr>
          <p:cNvPr id="47" name="组合 46"/>
          <p:cNvGrpSpPr>
            <a:grpSpLocks/>
          </p:cNvGrpSpPr>
          <p:nvPr/>
        </p:nvGrpSpPr>
        <p:grpSpPr bwMode="auto">
          <a:xfrm>
            <a:off x="274638" y="2108200"/>
            <a:ext cx="3419475" cy="2555875"/>
            <a:chOff x="5075384" y="3739352"/>
            <a:chExt cx="3420782" cy="2555547"/>
          </a:xfrm>
        </p:grpSpPr>
        <p:grpSp>
          <p:nvGrpSpPr>
            <p:cNvPr id="86026" name="组合 47"/>
            <p:cNvGrpSpPr>
              <a:grpSpLocks/>
            </p:cNvGrpSpPr>
            <p:nvPr/>
          </p:nvGrpSpPr>
          <p:grpSpPr bwMode="auto">
            <a:xfrm>
              <a:off x="5484000" y="4161771"/>
              <a:ext cx="3012166" cy="215500"/>
              <a:chOff x="6354761" y="2897557"/>
              <a:chExt cx="2460046" cy="175999"/>
            </a:xfrm>
          </p:grpSpPr>
          <p:sp>
            <p:nvSpPr>
              <p:cNvPr id="53" name="等腰三角形 52"/>
              <p:cNvSpPr/>
              <p:nvPr/>
            </p:nvSpPr>
            <p:spPr>
              <a:xfrm flipH="1">
                <a:off x="8696778" y="2971287"/>
                <a:ext cx="118029" cy="102411"/>
              </a:xfrm>
              <a:prstGeom prst="triangle">
                <a:avLst/>
              </a:prstGeom>
              <a:solidFill>
                <a:srgbClr val="E20000"/>
              </a:solidFill>
              <a:ln w="25400" cap="flat" cmpd="sng" algn="ctr">
                <a:solidFill>
                  <a:srgbClr val="E2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86030" name="直接连接符 53"/>
              <p:cNvCxnSpPr>
                <a:cxnSpLocks noChangeShapeType="1"/>
              </p:cNvCxnSpPr>
              <p:nvPr/>
            </p:nvCxnSpPr>
            <p:spPr bwMode="auto">
              <a:xfrm flipH="1">
                <a:off x="6354761" y="2897557"/>
                <a:ext cx="2401026" cy="0"/>
              </a:xfrm>
              <a:prstGeom prst="line">
                <a:avLst/>
              </a:prstGeom>
              <a:noFill/>
              <a:ln w="9525" algn="ctr">
                <a:solidFill>
                  <a:srgbClr val="E20000"/>
                </a:solidFill>
                <a:round/>
                <a:headEnd/>
                <a:tailEnd type="diamond" w="med" len="med"/>
              </a:ln>
            </p:spPr>
          </p:cxnSp>
        </p:grpSp>
        <p:sp>
          <p:nvSpPr>
            <p:cNvPr id="52" name="TextBox 51"/>
            <p:cNvSpPr txBox="1"/>
            <p:nvPr/>
          </p:nvSpPr>
          <p:spPr bwMode="auto">
            <a:xfrm>
              <a:off x="6611083" y="3739352"/>
              <a:ext cx="1305424" cy="399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积极分子</a:t>
              </a:r>
            </a:p>
          </p:txBody>
        </p:sp>
        <p:sp>
          <p:nvSpPr>
            <p:cNvPr id="50" name="TextBox 49"/>
            <p:cNvSpPr txBox="1">
              <a:spLocks noChangeArrowheads="1"/>
            </p:cNvSpPr>
            <p:nvPr/>
          </p:nvSpPr>
          <p:spPr bwMode="auto">
            <a:xfrm>
              <a:off x="5075384" y="4377445"/>
              <a:ext cx="3276264" cy="19174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rgbClr val="000000"/>
                  </a:solidFill>
                  <a:latin typeface="华文新魏"/>
                  <a:ea typeface="华文新魏"/>
                  <a:cs typeface="华文新魏"/>
                </a:rPr>
                <a:t>“三优先”：政治觉悟</a:t>
              </a:r>
              <a:endParaRPr lang="en-US" altLang="zh-CN" sz="2400" b="1">
                <a:solidFill>
                  <a:srgbClr val="000000"/>
                </a:solidFill>
                <a:latin typeface="华文新魏"/>
                <a:ea typeface="华文新魏"/>
                <a:cs typeface="华文新魏"/>
              </a:endParaRPr>
            </a:p>
            <a:p>
              <a:r>
                <a:rPr lang="en-US" altLang="zh-CN" sz="2400" b="1">
                  <a:solidFill>
                    <a:srgbClr val="000000"/>
                  </a:solidFill>
                  <a:latin typeface="华文新魏"/>
                  <a:ea typeface="华文新魏"/>
                  <a:cs typeface="华文新魏"/>
                </a:rPr>
                <a:t>                     </a:t>
              </a:r>
            </a:p>
            <a:p>
              <a:r>
                <a:rPr lang="zh-CN" altLang="en-US" sz="2400" b="1">
                  <a:solidFill>
                    <a:srgbClr val="000000"/>
                  </a:solidFill>
                  <a:latin typeface="华文新魏"/>
                  <a:ea typeface="华文新魏"/>
                  <a:cs typeface="华文新魏"/>
                </a:rPr>
                <a:t>            道德品质</a:t>
              </a:r>
            </a:p>
            <a:p>
              <a:endParaRPr lang="en-US" altLang="zh-CN" sz="2400" b="1">
                <a:solidFill>
                  <a:srgbClr val="000000"/>
                </a:solidFill>
                <a:latin typeface="华文新魏"/>
                <a:ea typeface="华文新魏"/>
                <a:cs typeface="华文新魏"/>
              </a:endParaRPr>
            </a:p>
            <a:p>
              <a:r>
                <a:rPr lang="en-US" altLang="zh-CN" sz="2400" b="1">
                  <a:solidFill>
                    <a:srgbClr val="000000"/>
                  </a:solidFill>
                  <a:latin typeface="华文新魏"/>
                  <a:ea typeface="华文新魏"/>
                  <a:cs typeface="华文新魏"/>
                </a:rPr>
                <a:t>            </a:t>
              </a:r>
              <a:r>
                <a:rPr lang="zh-CN" altLang="en-US" sz="2400" b="1">
                  <a:solidFill>
                    <a:srgbClr val="000000"/>
                  </a:solidFill>
                  <a:latin typeface="华文新魏"/>
                  <a:ea typeface="华文新魏"/>
                  <a:cs typeface="华文新魏"/>
                </a:rPr>
                <a:t>学习成绩</a:t>
              </a:r>
            </a:p>
          </p:txBody>
        </p:sp>
      </p:grp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4763" y="2355850"/>
            <a:ext cx="9145587" cy="2303463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dirty="0">
                <a:solidFill>
                  <a:srgbClr val="FFFF00"/>
                </a:solidFill>
              </a:rPr>
              <a:t>习近平总书记在全国高校思政会议上讲话中指出：</a:t>
            </a:r>
            <a:endParaRPr lang="en-US" altLang="zh-CN" sz="2800" dirty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dirty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FFFF00"/>
                </a:solidFill>
              </a:rPr>
              <a:t>    </a:t>
            </a:r>
            <a:r>
              <a:rPr lang="zh-CN" altLang="zh-CN" sz="2800" dirty="0">
                <a:solidFill>
                  <a:srgbClr val="FFFF00"/>
                </a:solidFill>
              </a:rPr>
              <a:t>“要更加注重以文化人和以文育人，文化滋养心灵，文化涵育德行，文化引领风尚，要重视第二课堂建设，重视实践育人”。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grpSp>
        <p:nvGrpSpPr>
          <p:cNvPr id="56" name="Group 2"/>
          <p:cNvGrpSpPr>
            <a:grpSpLocks/>
          </p:cNvGrpSpPr>
          <p:nvPr/>
        </p:nvGrpSpPr>
        <p:grpSpPr bwMode="auto">
          <a:xfrm>
            <a:off x="900113" y="0"/>
            <a:ext cx="2484437" cy="2484438"/>
            <a:chOff x="0" y="0"/>
            <a:chExt cx="2754000" cy="2754000"/>
          </a:xfrm>
        </p:grpSpPr>
        <p:grpSp>
          <p:nvGrpSpPr>
            <p:cNvPr id="88070" name="Group 3"/>
            <p:cNvGrpSpPr>
              <a:grpSpLocks noChangeAspect="1"/>
            </p:cNvGrpSpPr>
            <p:nvPr/>
          </p:nvGrpSpPr>
          <p:grpSpPr bwMode="auto">
            <a:xfrm>
              <a:off x="0" y="0"/>
              <a:ext cx="2754000" cy="2754000"/>
              <a:chOff x="0" y="0"/>
              <a:chExt cx="3060000" cy="3060000"/>
            </a:xfrm>
          </p:grpSpPr>
          <p:sp>
            <p:nvSpPr>
              <p:cNvPr id="59" name="椭圆 29"/>
              <p:cNvSpPr>
                <a:spLocks noChangeAspect="1"/>
              </p:cNvSpPr>
              <p:nvPr/>
            </p:nvSpPr>
            <p:spPr bwMode="auto">
              <a:xfrm>
                <a:off x="0" y="0"/>
                <a:ext cx="3060000" cy="3060000"/>
              </a:xfrm>
              <a:prstGeom prst="ellipse">
                <a:avLst/>
              </a:prstGeom>
              <a:solidFill>
                <a:srgbClr val="FFFFFF"/>
              </a:solidFill>
              <a:ln w="57150">
                <a:solidFill>
                  <a:srgbClr val="FF0000"/>
                </a:solidFill>
                <a:round/>
              </a:ln>
              <a:effec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椭圆 30"/>
              <p:cNvSpPr>
                <a:spLocks noChangeAspect="1"/>
              </p:cNvSpPr>
              <p:nvPr/>
            </p:nvSpPr>
            <p:spPr bwMode="auto">
              <a:xfrm>
                <a:off x="234633" y="234633"/>
                <a:ext cx="2590735" cy="2590735"/>
              </a:xfrm>
              <a:prstGeom prst="ellipse">
                <a:avLst/>
              </a:prstGeom>
              <a:solidFill>
                <a:srgbClr val="FF0000"/>
              </a:solidFill>
              <a:ln w="76200">
                <a:noFill/>
                <a:round/>
              </a:ln>
              <a:effec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135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8073" name="Rectangle 13"/>
            <p:cNvSpPr>
              <a:spLocks noChangeArrowheads="1"/>
            </p:cNvSpPr>
            <p:nvPr/>
          </p:nvSpPr>
          <p:spPr bwMode="auto">
            <a:xfrm>
              <a:off x="415300" y="747891"/>
              <a:ext cx="1923400" cy="1048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>
                  <a:latin typeface="方正兰亭中黑_GBK"/>
                  <a:ea typeface="方正兰亭中黑_GBK"/>
                  <a:cs typeface="方正兰亭中黑_GBK"/>
                </a:rPr>
                <a:t>抓活动</a:t>
              </a:r>
              <a:endParaRPr lang="en-US" altLang="zh-CN" sz="2800" b="1">
                <a:latin typeface="方正兰亭中黑_GBK"/>
                <a:ea typeface="方正兰亭中黑_GBK"/>
                <a:cs typeface="方正兰亭中黑_GBK"/>
              </a:endParaRPr>
            </a:p>
            <a:p>
              <a:pPr algn="ctr"/>
              <a:r>
                <a:rPr lang="zh-CN" altLang="en-US" sz="2800" b="1"/>
                <a:t>寓教于乐</a:t>
              </a:r>
              <a:r>
                <a:rPr lang="zh-CN" altLang="en-US"/>
                <a:t> </a:t>
              </a: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Administrator\Desktop\新建文件夹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163"/>
            <a:ext cx="4403725" cy="293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3" descr="C:\Users\Administrator\Desktop\新建文件夹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6900" y="0"/>
            <a:ext cx="47371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4" descr="C:\Users\Administrator\Desktop\新建文件夹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85875"/>
            <a:ext cx="62198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5" descr="C:\Users\Administrator\Desktop\新建文件夹\8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05325" y="1419225"/>
            <a:ext cx="4638675" cy="3394075"/>
          </a:xfrm>
          <a:noFill/>
          <a:ln>
            <a:miter lim="800000"/>
            <a:headEnd/>
            <a:tailEnd/>
          </a:ln>
        </p:spPr>
      </p:pic>
      <p:pic>
        <p:nvPicPr>
          <p:cNvPr id="90118" name="Picture 6" descr="C:\Users\Administrator\Desktop\新建文件夹\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7556" y="0"/>
            <a:ext cx="72723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自定义 17">
      <a:dk1>
        <a:srgbClr val="5F5F5F"/>
      </a:dk1>
      <a:lt1>
        <a:sysClr val="window" lastClr="FFFFFF"/>
      </a:lt1>
      <a:dk2>
        <a:srgbClr val="080808"/>
      </a:dk2>
      <a:lt2>
        <a:srgbClr val="E7E6E6"/>
      </a:lt2>
      <a:accent1>
        <a:srgbClr val="B40000"/>
      </a:accent1>
      <a:accent2>
        <a:srgbClr val="920000"/>
      </a:accent2>
      <a:accent3>
        <a:srgbClr val="B40000"/>
      </a:accent3>
      <a:accent4>
        <a:srgbClr val="920000"/>
      </a:accent4>
      <a:accent5>
        <a:srgbClr val="B40000"/>
      </a:accent5>
      <a:accent6>
        <a:srgbClr val="920000"/>
      </a:accent6>
      <a:hlink>
        <a:srgbClr val="B40000"/>
      </a:hlink>
      <a:folHlink>
        <a:srgbClr val="920000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263</Words>
  <Application>Microsoft Office PowerPoint</Application>
  <PresentationFormat>全屏显示(16:9)</PresentationFormat>
  <Paragraphs>73</Paragraphs>
  <Slides>14</Slides>
  <Notes>12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Office 主题​​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carry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subject>PPT</dc:subject>
  <dc:creator>carry</dc:creator>
  <cp:lastModifiedBy>administrator</cp:lastModifiedBy>
  <cp:revision>131</cp:revision>
  <dcterms:created xsi:type="dcterms:W3CDTF">2015-11-12T12:02:12Z</dcterms:created>
  <dcterms:modified xsi:type="dcterms:W3CDTF">2018-09-12T02:24:30Z</dcterms:modified>
</cp:coreProperties>
</file>